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5369" r:id="rId1"/>
    <p:sldMasterId id="2147485393" r:id="rId2"/>
    <p:sldMasterId id="2147485441" r:id="rId3"/>
    <p:sldMasterId id="2147485465" r:id="rId4"/>
  </p:sldMasterIdLst>
  <p:notesMasterIdLst>
    <p:notesMasterId r:id="rId18"/>
  </p:notesMasterIdLst>
  <p:handoutMasterIdLst>
    <p:handoutMasterId r:id="rId19"/>
  </p:handoutMasterIdLst>
  <p:sldIdLst>
    <p:sldId id="1014" r:id="rId5"/>
    <p:sldId id="1012" r:id="rId6"/>
    <p:sldId id="1015" r:id="rId7"/>
    <p:sldId id="851" r:id="rId8"/>
    <p:sldId id="1010" r:id="rId9"/>
    <p:sldId id="1002" r:id="rId10"/>
    <p:sldId id="1008" r:id="rId11"/>
    <p:sldId id="1016" r:id="rId12"/>
    <p:sldId id="688" r:id="rId13"/>
    <p:sldId id="1003" r:id="rId14"/>
    <p:sldId id="998" r:id="rId15"/>
    <p:sldId id="1018" r:id="rId16"/>
    <p:sldId id="920" r:id="rId17"/>
  </p:sldIdLst>
  <p:sldSz cx="9144000" cy="6858000" type="screen4x3"/>
  <p:notesSz cx="6889750" cy="10021888"/>
  <p:embeddedFontLst>
    <p:embeddedFont>
      <p:font typeface="Arial Narrow" panose="020B0606020202030204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Trebuchet MS" panose="020B0603020202020204" pitchFamily="34" charset="0"/>
      <p:regular r:id="rId34"/>
      <p:bold r:id="rId35"/>
      <p:italic r:id="rId36"/>
      <p:boldItalic r:id="rId37"/>
    </p:embeddedFont>
  </p:embeddedFontLst>
  <p:defaultTextStyle>
    <a:defPPr>
      <a:defRPr lang="en-AU"/>
    </a:defPPr>
    <a:lvl1pPr algn="ctr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B9BD5"/>
    <a:srgbClr val="FFFFFF"/>
    <a:srgbClr val="FF0000"/>
    <a:srgbClr val="BFBFBF"/>
    <a:srgbClr val="FFE089"/>
    <a:srgbClr val="C89800"/>
    <a:srgbClr val="000000"/>
    <a:srgbClr val="3333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87928" autoAdjust="0"/>
  </p:normalViewPr>
  <p:slideViewPr>
    <p:cSldViewPr>
      <p:cViewPr varScale="1">
        <p:scale>
          <a:sx n="99" d="100"/>
          <a:sy n="99" d="100"/>
        </p:scale>
        <p:origin x="556" y="5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1482" y="-78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6E46F-D28C-428A-97D9-DE4D523F466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93B729-D2FB-4E0E-8FA3-1F9DC7110B6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Identify harmful definitions of success</a:t>
          </a:r>
          <a:endParaRPr lang="en-US" sz="2800" dirty="0">
            <a:solidFill>
              <a:schemeClr val="tx1"/>
            </a:solidFill>
          </a:endParaRPr>
        </a:p>
      </dgm:t>
    </dgm:pt>
    <dgm:pt modelId="{3F6D17FA-BF06-4BE0-A58C-76CF326BD4E4}" type="parTrans" cxnId="{AE2F52BE-16B6-47A0-8A0C-07F755E12CEF}">
      <dgm:prSet/>
      <dgm:spPr/>
      <dgm:t>
        <a:bodyPr/>
        <a:lstStyle/>
        <a:p>
          <a:endParaRPr lang="en-US"/>
        </a:p>
      </dgm:t>
    </dgm:pt>
    <dgm:pt modelId="{D8A37804-8B78-4EC3-8034-CE7DE6EE7639}" type="sibTrans" cxnId="{AE2F52BE-16B6-47A0-8A0C-07F755E12CEF}">
      <dgm:prSet/>
      <dgm:spPr/>
      <dgm:t>
        <a:bodyPr/>
        <a:lstStyle/>
        <a:p>
          <a:endParaRPr lang="en-US"/>
        </a:p>
      </dgm:t>
    </dgm:pt>
    <dgm:pt modelId="{9D65E51E-1D73-4607-B359-4A78B5D099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Apply Jesus’ definition of success</a:t>
          </a:r>
          <a:endParaRPr lang="en-US" sz="2800" dirty="0">
            <a:solidFill>
              <a:schemeClr val="tx1"/>
            </a:solidFill>
          </a:endParaRPr>
        </a:p>
      </dgm:t>
    </dgm:pt>
    <dgm:pt modelId="{776B45D5-11A1-4666-B2B3-798D929DBED4}" type="parTrans" cxnId="{37F78C85-27B1-4246-96C2-2AD3FFCFD6E8}">
      <dgm:prSet/>
      <dgm:spPr/>
      <dgm:t>
        <a:bodyPr/>
        <a:lstStyle/>
        <a:p>
          <a:endParaRPr lang="en-US"/>
        </a:p>
      </dgm:t>
    </dgm:pt>
    <dgm:pt modelId="{2B7030BB-640B-4576-8292-97617F15BD42}" type="sibTrans" cxnId="{37F78C85-27B1-4246-96C2-2AD3FFCFD6E8}">
      <dgm:prSet/>
      <dgm:spPr/>
      <dgm:t>
        <a:bodyPr/>
        <a:lstStyle/>
        <a:p>
          <a:endParaRPr lang="en-US"/>
        </a:p>
      </dgm:t>
    </dgm:pt>
    <dgm:pt modelId="{00D6C099-31CA-4005-A30E-7D844FA1894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 community</a:t>
          </a:r>
          <a:endParaRPr lang="en-US" sz="2800" dirty="0">
            <a:solidFill>
              <a:schemeClr val="tx1"/>
            </a:solidFill>
          </a:endParaRPr>
        </a:p>
      </dgm:t>
    </dgm:pt>
    <dgm:pt modelId="{2D60214F-894C-4BD4-BEE2-D0F0648840D5}" type="parTrans" cxnId="{A7F4C76A-F512-48B6-A805-31CAAFFB7196}">
      <dgm:prSet/>
      <dgm:spPr/>
      <dgm:t>
        <a:bodyPr/>
        <a:lstStyle/>
        <a:p>
          <a:endParaRPr lang="en-US"/>
        </a:p>
      </dgm:t>
    </dgm:pt>
    <dgm:pt modelId="{940E2692-F8B3-4049-9E79-C54587A5C586}" type="sibTrans" cxnId="{A7F4C76A-F512-48B6-A805-31CAAFFB7196}">
      <dgm:prSet/>
      <dgm:spPr/>
      <dgm:t>
        <a:bodyPr/>
        <a:lstStyle/>
        <a:p>
          <a:endParaRPr lang="en-US"/>
        </a:p>
      </dgm:t>
    </dgm:pt>
    <dgm:pt modelId="{B95050DF-B65B-4C23-AB33-47792BECF878}" type="pres">
      <dgm:prSet presAssocID="{4096E46F-D28C-428A-97D9-DE4D523F4667}" presName="root" presStyleCnt="0">
        <dgm:presLayoutVars>
          <dgm:dir/>
          <dgm:resizeHandles val="exact"/>
        </dgm:presLayoutVars>
      </dgm:prSet>
      <dgm:spPr/>
    </dgm:pt>
    <dgm:pt modelId="{D6FE0717-2390-433A-A53E-290849DC54D7}" type="pres">
      <dgm:prSet presAssocID="{8893B729-D2FB-4E0E-8FA3-1F9DC7110B67}" presName="compNode" presStyleCnt="0"/>
      <dgm:spPr/>
    </dgm:pt>
    <dgm:pt modelId="{AF33C9C6-0782-44A2-B2D8-543986DBDF5A}" type="pres">
      <dgm:prSet presAssocID="{8893B729-D2FB-4E0E-8FA3-1F9DC7110B67}" presName="bgRect" presStyleLbl="bgShp" presStyleIdx="0" presStyleCnt="3" custLinFactNeighborY="2751"/>
      <dgm:spPr/>
    </dgm:pt>
    <dgm:pt modelId="{BAE480C2-F836-4E85-BE9B-DE183D1ABD4B}" type="pres">
      <dgm:prSet presAssocID="{8893B729-D2FB-4E0E-8FA3-1F9DC7110B6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D30E6056-9910-4ED3-BE23-79B81CB71EE5}" type="pres">
      <dgm:prSet presAssocID="{8893B729-D2FB-4E0E-8FA3-1F9DC7110B67}" presName="spaceRect" presStyleCnt="0"/>
      <dgm:spPr/>
    </dgm:pt>
    <dgm:pt modelId="{5004F018-B5E6-4C77-BD49-555FBA608BAF}" type="pres">
      <dgm:prSet presAssocID="{8893B729-D2FB-4E0E-8FA3-1F9DC7110B67}" presName="parTx" presStyleLbl="revTx" presStyleIdx="0" presStyleCnt="3">
        <dgm:presLayoutVars>
          <dgm:chMax val="0"/>
          <dgm:chPref val="0"/>
        </dgm:presLayoutVars>
      </dgm:prSet>
      <dgm:spPr/>
    </dgm:pt>
    <dgm:pt modelId="{B58A42C7-2824-4425-9BF2-BFEC14E15D90}" type="pres">
      <dgm:prSet presAssocID="{D8A37804-8B78-4EC3-8034-CE7DE6EE7639}" presName="sibTrans" presStyleCnt="0"/>
      <dgm:spPr/>
    </dgm:pt>
    <dgm:pt modelId="{0E8FDE6E-C01C-4D8D-B270-0E67374441B3}" type="pres">
      <dgm:prSet presAssocID="{9D65E51E-1D73-4607-B359-4A78B5D09995}" presName="compNode" presStyleCnt="0"/>
      <dgm:spPr/>
    </dgm:pt>
    <dgm:pt modelId="{653E398C-D62A-4796-92EB-C2BD2E7C948D}" type="pres">
      <dgm:prSet presAssocID="{9D65E51E-1D73-4607-B359-4A78B5D09995}" presName="bgRect" presStyleLbl="bgShp" presStyleIdx="1" presStyleCnt="3" custLinFactNeighborY="1311"/>
      <dgm:spPr/>
    </dgm:pt>
    <dgm:pt modelId="{B0F98D59-A5EC-43FC-AA5A-E93B4C484E2D}" type="pres">
      <dgm:prSet presAssocID="{9D65E51E-1D73-4607-B359-4A78B5D0999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23052182-1955-4EAB-AF41-541D659062A2}" type="pres">
      <dgm:prSet presAssocID="{9D65E51E-1D73-4607-B359-4A78B5D09995}" presName="spaceRect" presStyleCnt="0"/>
      <dgm:spPr/>
    </dgm:pt>
    <dgm:pt modelId="{9F92711F-974E-4176-AD0A-BFE1C0D9D222}" type="pres">
      <dgm:prSet presAssocID="{9D65E51E-1D73-4607-B359-4A78B5D09995}" presName="parTx" presStyleLbl="revTx" presStyleIdx="1" presStyleCnt="3" custLinFactNeighborY="2793">
        <dgm:presLayoutVars>
          <dgm:chMax val="0"/>
          <dgm:chPref val="0"/>
        </dgm:presLayoutVars>
      </dgm:prSet>
      <dgm:spPr/>
    </dgm:pt>
    <dgm:pt modelId="{8F8BA316-719F-4653-ACF3-8B0B6B92BDEA}" type="pres">
      <dgm:prSet presAssocID="{2B7030BB-640B-4576-8292-97617F15BD42}" presName="sibTrans" presStyleCnt="0"/>
      <dgm:spPr/>
    </dgm:pt>
    <dgm:pt modelId="{331310D5-1516-49C7-B819-76201364E7FB}" type="pres">
      <dgm:prSet presAssocID="{00D6C099-31CA-4005-A30E-7D844FA1894B}" presName="compNode" presStyleCnt="0"/>
      <dgm:spPr/>
    </dgm:pt>
    <dgm:pt modelId="{D95FFD25-91C3-4FBC-8DA9-AB3D92C75D22}" type="pres">
      <dgm:prSet presAssocID="{00D6C099-31CA-4005-A30E-7D844FA1894B}" presName="bgRect" presStyleLbl="bgShp" presStyleIdx="2" presStyleCnt="3" custLinFactNeighborY="2836"/>
      <dgm:spPr/>
    </dgm:pt>
    <dgm:pt modelId="{36A248F2-4C8B-4FA3-9FE7-7EFB19F54F96}" type="pres">
      <dgm:prSet presAssocID="{00D6C099-31CA-4005-A30E-7D844FA1894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D6A1AE21-5845-439F-A4C7-1206201D5924}" type="pres">
      <dgm:prSet presAssocID="{00D6C099-31CA-4005-A30E-7D844FA1894B}" presName="spaceRect" presStyleCnt="0"/>
      <dgm:spPr/>
    </dgm:pt>
    <dgm:pt modelId="{99A903D8-AC76-4A09-A83E-2054E91C1D4F}" type="pres">
      <dgm:prSet presAssocID="{00D6C099-31CA-4005-A30E-7D844FA1894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86BFB3A-B7F0-4208-956E-6F7837A3F70C}" type="presOf" srcId="{8893B729-D2FB-4E0E-8FA3-1F9DC7110B67}" destId="{5004F018-B5E6-4C77-BD49-555FBA608BAF}" srcOrd="0" destOrd="0" presId="urn:microsoft.com/office/officeart/2018/2/layout/IconVerticalSolidList"/>
    <dgm:cxn modelId="{A7F4C76A-F512-48B6-A805-31CAAFFB7196}" srcId="{4096E46F-D28C-428A-97D9-DE4D523F4667}" destId="{00D6C099-31CA-4005-A30E-7D844FA1894B}" srcOrd="2" destOrd="0" parTransId="{2D60214F-894C-4BD4-BEE2-D0F0648840D5}" sibTransId="{940E2692-F8B3-4049-9E79-C54587A5C586}"/>
    <dgm:cxn modelId="{37F78C85-27B1-4246-96C2-2AD3FFCFD6E8}" srcId="{4096E46F-D28C-428A-97D9-DE4D523F4667}" destId="{9D65E51E-1D73-4607-B359-4A78B5D09995}" srcOrd="1" destOrd="0" parTransId="{776B45D5-11A1-4666-B2B3-798D929DBED4}" sibTransId="{2B7030BB-640B-4576-8292-97617F15BD42}"/>
    <dgm:cxn modelId="{4929078A-E0D1-4C19-870C-49A78C40095B}" type="presOf" srcId="{9D65E51E-1D73-4607-B359-4A78B5D09995}" destId="{9F92711F-974E-4176-AD0A-BFE1C0D9D222}" srcOrd="0" destOrd="0" presId="urn:microsoft.com/office/officeart/2018/2/layout/IconVerticalSolidList"/>
    <dgm:cxn modelId="{0AB04898-66F5-4CBA-9240-283CDAE2B322}" type="presOf" srcId="{00D6C099-31CA-4005-A30E-7D844FA1894B}" destId="{99A903D8-AC76-4A09-A83E-2054E91C1D4F}" srcOrd="0" destOrd="0" presId="urn:microsoft.com/office/officeart/2018/2/layout/IconVerticalSolidList"/>
    <dgm:cxn modelId="{AE2F52BE-16B6-47A0-8A0C-07F755E12CEF}" srcId="{4096E46F-D28C-428A-97D9-DE4D523F4667}" destId="{8893B729-D2FB-4E0E-8FA3-1F9DC7110B67}" srcOrd="0" destOrd="0" parTransId="{3F6D17FA-BF06-4BE0-A58C-76CF326BD4E4}" sibTransId="{D8A37804-8B78-4EC3-8034-CE7DE6EE7639}"/>
    <dgm:cxn modelId="{F37063E5-A565-4F23-8004-4D6AD519F922}" type="presOf" srcId="{4096E46F-D28C-428A-97D9-DE4D523F4667}" destId="{B95050DF-B65B-4C23-AB33-47792BECF878}" srcOrd="0" destOrd="0" presId="urn:microsoft.com/office/officeart/2018/2/layout/IconVerticalSolidList"/>
    <dgm:cxn modelId="{8FCA50B1-D726-48DF-A444-2025AAD8CC4C}" type="presParOf" srcId="{B95050DF-B65B-4C23-AB33-47792BECF878}" destId="{D6FE0717-2390-433A-A53E-290849DC54D7}" srcOrd="0" destOrd="0" presId="urn:microsoft.com/office/officeart/2018/2/layout/IconVerticalSolidList"/>
    <dgm:cxn modelId="{503814A0-D7BB-4E00-B24D-9AB49A50AB4C}" type="presParOf" srcId="{D6FE0717-2390-433A-A53E-290849DC54D7}" destId="{AF33C9C6-0782-44A2-B2D8-543986DBDF5A}" srcOrd="0" destOrd="0" presId="urn:microsoft.com/office/officeart/2018/2/layout/IconVerticalSolidList"/>
    <dgm:cxn modelId="{BD78C452-DE9D-4E7A-8FCB-173E476CCD45}" type="presParOf" srcId="{D6FE0717-2390-433A-A53E-290849DC54D7}" destId="{BAE480C2-F836-4E85-BE9B-DE183D1ABD4B}" srcOrd="1" destOrd="0" presId="urn:microsoft.com/office/officeart/2018/2/layout/IconVerticalSolidList"/>
    <dgm:cxn modelId="{075A94DD-35B2-47A9-A6E2-A7D34696094C}" type="presParOf" srcId="{D6FE0717-2390-433A-A53E-290849DC54D7}" destId="{D30E6056-9910-4ED3-BE23-79B81CB71EE5}" srcOrd="2" destOrd="0" presId="urn:microsoft.com/office/officeart/2018/2/layout/IconVerticalSolidList"/>
    <dgm:cxn modelId="{7872E2EC-7CDF-45D6-B9B9-F4B59E08B47F}" type="presParOf" srcId="{D6FE0717-2390-433A-A53E-290849DC54D7}" destId="{5004F018-B5E6-4C77-BD49-555FBA608BAF}" srcOrd="3" destOrd="0" presId="urn:microsoft.com/office/officeart/2018/2/layout/IconVerticalSolidList"/>
    <dgm:cxn modelId="{E0CCCECE-6063-4134-9D78-49A13CA0DF51}" type="presParOf" srcId="{B95050DF-B65B-4C23-AB33-47792BECF878}" destId="{B58A42C7-2824-4425-9BF2-BFEC14E15D90}" srcOrd="1" destOrd="0" presId="urn:microsoft.com/office/officeart/2018/2/layout/IconVerticalSolidList"/>
    <dgm:cxn modelId="{0242A23D-8774-414A-A95A-1D6D03753A02}" type="presParOf" srcId="{B95050DF-B65B-4C23-AB33-47792BECF878}" destId="{0E8FDE6E-C01C-4D8D-B270-0E67374441B3}" srcOrd="2" destOrd="0" presId="urn:microsoft.com/office/officeart/2018/2/layout/IconVerticalSolidList"/>
    <dgm:cxn modelId="{F997302E-27E8-4422-9F51-7BAF5A10A08A}" type="presParOf" srcId="{0E8FDE6E-C01C-4D8D-B270-0E67374441B3}" destId="{653E398C-D62A-4796-92EB-C2BD2E7C948D}" srcOrd="0" destOrd="0" presId="urn:microsoft.com/office/officeart/2018/2/layout/IconVerticalSolidList"/>
    <dgm:cxn modelId="{24FF1CD5-0077-4080-8FD2-B0170C6C47F2}" type="presParOf" srcId="{0E8FDE6E-C01C-4D8D-B270-0E67374441B3}" destId="{B0F98D59-A5EC-43FC-AA5A-E93B4C484E2D}" srcOrd="1" destOrd="0" presId="urn:microsoft.com/office/officeart/2018/2/layout/IconVerticalSolidList"/>
    <dgm:cxn modelId="{322F27EA-1DAA-4DD2-AF93-3997AE9ADC36}" type="presParOf" srcId="{0E8FDE6E-C01C-4D8D-B270-0E67374441B3}" destId="{23052182-1955-4EAB-AF41-541D659062A2}" srcOrd="2" destOrd="0" presId="urn:microsoft.com/office/officeart/2018/2/layout/IconVerticalSolidList"/>
    <dgm:cxn modelId="{BDEC9C85-AAAE-4F41-B2E8-A1636533C921}" type="presParOf" srcId="{0E8FDE6E-C01C-4D8D-B270-0E67374441B3}" destId="{9F92711F-974E-4176-AD0A-BFE1C0D9D222}" srcOrd="3" destOrd="0" presId="urn:microsoft.com/office/officeart/2018/2/layout/IconVerticalSolidList"/>
    <dgm:cxn modelId="{468CA606-4BC2-47D6-8337-A3DAF58A33B0}" type="presParOf" srcId="{B95050DF-B65B-4C23-AB33-47792BECF878}" destId="{8F8BA316-719F-4653-ACF3-8B0B6B92BDEA}" srcOrd="3" destOrd="0" presId="urn:microsoft.com/office/officeart/2018/2/layout/IconVerticalSolidList"/>
    <dgm:cxn modelId="{5B160C78-6317-4A1D-B72F-0F8639D7C1DE}" type="presParOf" srcId="{B95050DF-B65B-4C23-AB33-47792BECF878}" destId="{331310D5-1516-49C7-B819-76201364E7FB}" srcOrd="4" destOrd="0" presId="urn:microsoft.com/office/officeart/2018/2/layout/IconVerticalSolidList"/>
    <dgm:cxn modelId="{01FC7E58-35F6-4303-9F5E-82CFA092D651}" type="presParOf" srcId="{331310D5-1516-49C7-B819-76201364E7FB}" destId="{D95FFD25-91C3-4FBC-8DA9-AB3D92C75D22}" srcOrd="0" destOrd="0" presId="urn:microsoft.com/office/officeart/2018/2/layout/IconVerticalSolidList"/>
    <dgm:cxn modelId="{8811E8E7-DD3F-4C73-B0FB-70031AB95FB1}" type="presParOf" srcId="{331310D5-1516-49C7-B819-76201364E7FB}" destId="{36A248F2-4C8B-4FA3-9FE7-7EFB19F54F96}" srcOrd="1" destOrd="0" presId="urn:microsoft.com/office/officeart/2018/2/layout/IconVerticalSolidList"/>
    <dgm:cxn modelId="{C39499F8-94FF-4FCA-846D-0ED18D9D0940}" type="presParOf" srcId="{331310D5-1516-49C7-B819-76201364E7FB}" destId="{D6A1AE21-5845-439F-A4C7-1206201D5924}" srcOrd="2" destOrd="0" presId="urn:microsoft.com/office/officeart/2018/2/layout/IconVerticalSolidList"/>
    <dgm:cxn modelId="{A874125B-434E-48F9-B930-388DC9F9F191}" type="presParOf" srcId="{331310D5-1516-49C7-B819-76201364E7FB}" destId="{99A903D8-AC76-4A09-A83E-2054E91C1D4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96E46F-D28C-428A-97D9-DE4D523F466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193643-F409-4D97-864F-84FEF8285A3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baseline="0" dirty="0"/>
            <a:t>Sad</a:t>
          </a:r>
          <a:r>
            <a:rPr lang="en-US" sz="2200" b="0" baseline="0" dirty="0"/>
            <a:t> – </a:t>
          </a:r>
          <a:r>
            <a:rPr lang="en-US" sz="2500" b="0" baseline="0" dirty="0"/>
            <a:t>disappointment, never enough, burdened, like a failure</a:t>
          </a:r>
          <a:endParaRPr lang="en-US" sz="2500" dirty="0"/>
        </a:p>
      </dgm:t>
    </dgm:pt>
    <dgm:pt modelId="{F08E5AEA-27E2-4719-9DBF-68E32C92F8B2}" type="parTrans" cxnId="{79C3021F-A031-4C71-AA93-D7B0D9121342}">
      <dgm:prSet/>
      <dgm:spPr/>
      <dgm:t>
        <a:bodyPr/>
        <a:lstStyle/>
        <a:p>
          <a:endParaRPr lang="en-US"/>
        </a:p>
      </dgm:t>
    </dgm:pt>
    <dgm:pt modelId="{ED591513-9F60-4F17-AB2F-AA1EE677AE46}" type="sibTrans" cxnId="{79C3021F-A031-4C71-AA93-D7B0D9121342}">
      <dgm:prSet/>
      <dgm:spPr/>
      <dgm:t>
        <a:bodyPr/>
        <a:lstStyle/>
        <a:p>
          <a:endParaRPr lang="en-US"/>
        </a:p>
      </dgm:t>
    </dgm:pt>
    <dgm:pt modelId="{A523B61C-5FBB-4C44-B5DF-E0E3880B22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M</a:t>
          </a:r>
          <a:r>
            <a:rPr lang="en-US" b="1" baseline="0" dirty="0"/>
            <a:t>ad</a:t>
          </a:r>
          <a:r>
            <a:rPr lang="en-US" b="0" baseline="0" dirty="0"/>
            <a:t> – angry, unfair criticisms, disapproval</a:t>
          </a:r>
          <a:endParaRPr lang="en-US" dirty="0"/>
        </a:p>
      </dgm:t>
    </dgm:pt>
    <dgm:pt modelId="{94560804-4C9D-4A30-9A4C-6764A76ABC64}" type="parTrans" cxnId="{9DBE7BF7-AD01-43B2-818E-870E17074B81}">
      <dgm:prSet/>
      <dgm:spPr/>
      <dgm:t>
        <a:bodyPr/>
        <a:lstStyle/>
        <a:p>
          <a:endParaRPr lang="en-US"/>
        </a:p>
      </dgm:t>
    </dgm:pt>
    <dgm:pt modelId="{178BC339-2F63-46C5-8E36-77E6C3F20E31}" type="sibTrans" cxnId="{9DBE7BF7-AD01-43B2-818E-870E17074B81}">
      <dgm:prSet/>
      <dgm:spPr/>
      <dgm:t>
        <a:bodyPr/>
        <a:lstStyle/>
        <a:p>
          <a:endParaRPr lang="en-US"/>
        </a:p>
      </dgm:t>
    </dgm:pt>
    <dgm:pt modelId="{527CCE9E-49D0-4E33-80E8-BAD8E548B8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Bad</a:t>
          </a:r>
          <a:r>
            <a:rPr lang="en-US" b="0" dirty="0"/>
            <a:t> </a:t>
          </a:r>
          <a:r>
            <a:rPr lang="en-US" b="0" baseline="0" dirty="0"/>
            <a:t>– shame, guilt, condemnation</a:t>
          </a:r>
          <a:endParaRPr lang="en-US" dirty="0"/>
        </a:p>
      </dgm:t>
    </dgm:pt>
    <dgm:pt modelId="{942FDE57-6B4A-4FFC-8ABB-34889D522ED5}" type="parTrans" cxnId="{27D28B50-46F3-4E82-8AAF-E3001A7B33B5}">
      <dgm:prSet/>
      <dgm:spPr/>
      <dgm:t>
        <a:bodyPr/>
        <a:lstStyle/>
        <a:p>
          <a:endParaRPr lang="en-US"/>
        </a:p>
      </dgm:t>
    </dgm:pt>
    <dgm:pt modelId="{18BD8496-C1CB-4596-8A30-265C72E826E8}" type="sibTrans" cxnId="{27D28B50-46F3-4E82-8AAF-E3001A7B33B5}">
      <dgm:prSet/>
      <dgm:spPr/>
      <dgm:t>
        <a:bodyPr/>
        <a:lstStyle/>
        <a:p>
          <a:endParaRPr lang="en-US"/>
        </a:p>
      </dgm:t>
    </dgm:pt>
    <dgm:pt modelId="{B95050DF-B65B-4C23-AB33-47792BECF878}" type="pres">
      <dgm:prSet presAssocID="{4096E46F-D28C-428A-97D9-DE4D523F4667}" presName="root" presStyleCnt="0">
        <dgm:presLayoutVars>
          <dgm:dir/>
          <dgm:resizeHandles val="exact"/>
        </dgm:presLayoutVars>
      </dgm:prSet>
      <dgm:spPr/>
    </dgm:pt>
    <dgm:pt modelId="{883B1294-DBF1-4170-9954-3BD46ED0D527}" type="pres">
      <dgm:prSet presAssocID="{12193643-F409-4D97-864F-84FEF8285A3D}" presName="compNode" presStyleCnt="0"/>
      <dgm:spPr/>
    </dgm:pt>
    <dgm:pt modelId="{8EDEB8BD-B83B-44DA-93B8-E02F760BED84}" type="pres">
      <dgm:prSet presAssocID="{12193643-F409-4D97-864F-84FEF8285A3D}" presName="bgRect" presStyleLbl="bgShp" presStyleIdx="0" presStyleCnt="3" custScaleY="89250" custLinFactNeighborY="24531"/>
      <dgm:spPr/>
    </dgm:pt>
    <dgm:pt modelId="{0CE390B1-95BB-4F19-8B7F-016E5FBAE0CF}" type="pres">
      <dgm:prSet presAssocID="{12193643-F409-4D97-864F-84FEF8285A3D}" presName="iconRect" presStyleLbl="node1" presStyleIdx="0" presStyleCnt="3" custLinFactNeighborY="389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ying Face with No Fill"/>
        </a:ext>
      </dgm:extLst>
    </dgm:pt>
    <dgm:pt modelId="{9AF0EB01-A058-4E2F-ABF3-2D54BE17F9A3}" type="pres">
      <dgm:prSet presAssocID="{12193643-F409-4D97-864F-84FEF8285A3D}" presName="spaceRect" presStyleCnt="0"/>
      <dgm:spPr/>
    </dgm:pt>
    <dgm:pt modelId="{0868316E-536F-4280-9BA1-C8B73C2848C2}" type="pres">
      <dgm:prSet presAssocID="{12193643-F409-4D97-864F-84FEF8285A3D}" presName="parTx" presStyleLbl="revTx" presStyleIdx="0" presStyleCnt="3" custLinFactNeighborY="25905">
        <dgm:presLayoutVars>
          <dgm:chMax val="0"/>
          <dgm:chPref val="0"/>
        </dgm:presLayoutVars>
      </dgm:prSet>
      <dgm:spPr/>
    </dgm:pt>
    <dgm:pt modelId="{43EE745B-F82B-4417-A2FB-5743AA13E823}" type="pres">
      <dgm:prSet presAssocID="{ED591513-9F60-4F17-AB2F-AA1EE677AE46}" presName="sibTrans" presStyleCnt="0"/>
      <dgm:spPr/>
    </dgm:pt>
    <dgm:pt modelId="{AC3475AD-1C0A-4D55-BC5C-886E9D532436}" type="pres">
      <dgm:prSet presAssocID="{A523B61C-5FBB-4C44-B5DF-E0E3880B22CE}" presName="compNode" presStyleCnt="0"/>
      <dgm:spPr/>
    </dgm:pt>
    <dgm:pt modelId="{D2D0EDE9-B4F9-458B-A6D2-3A377B415495}" type="pres">
      <dgm:prSet presAssocID="{A523B61C-5FBB-4C44-B5DF-E0E3880B22CE}" presName="bgRect" presStyleLbl="bgShp" presStyleIdx="1" presStyleCnt="3" custScaleY="76135" custLinFactNeighborY="4226"/>
      <dgm:spPr/>
    </dgm:pt>
    <dgm:pt modelId="{E184E54E-545A-49DC-8F04-572F967C4F65}" type="pres">
      <dgm:prSet presAssocID="{A523B61C-5FBB-4C44-B5DF-E0E3880B22CE}" presName="iconRect" presStyleLbl="node1" presStyleIdx="1" presStyleCnt="3" custLinFactNeighborY="526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94E514DB-8FC4-42ED-ADFF-2A6D875BF5D1}" type="pres">
      <dgm:prSet presAssocID="{A523B61C-5FBB-4C44-B5DF-E0E3880B22CE}" presName="spaceRect" presStyleCnt="0"/>
      <dgm:spPr/>
    </dgm:pt>
    <dgm:pt modelId="{295CF24E-CFC0-4D62-B0B0-268BD35AD70E}" type="pres">
      <dgm:prSet presAssocID="{A523B61C-5FBB-4C44-B5DF-E0E3880B22CE}" presName="parTx" presStyleLbl="revTx" presStyleIdx="1" presStyleCnt="3" custLinFactNeighborY="4124">
        <dgm:presLayoutVars>
          <dgm:chMax val="0"/>
          <dgm:chPref val="0"/>
        </dgm:presLayoutVars>
      </dgm:prSet>
      <dgm:spPr/>
    </dgm:pt>
    <dgm:pt modelId="{A29FCFEE-DD55-452E-90A3-DA793333E15C}" type="pres">
      <dgm:prSet presAssocID="{178BC339-2F63-46C5-8E36-77E6C3F20E31}" presName="sibTrans" presStyleCnt="0"/>
      <dgm:spPr/>
    </dgm:pt>
    <dgm:pt modelId="{F0697D10-CD13-4E12-B511-978B214078CE}" type="pres">
      <dgm:prSet presAssocID="{527CCE9E-49D0-4E33-80E8-BAD8E548B8C6}" presName="compNode" presStyleCnt="0"/>
      <dgm:spPr/>
    </dgm:pt>
    <dgm:pt modelId="{F276300E-9ADD-42C4-8BBE-98EA9A84B046}" type="pres">
      <dgm:prSet presAssocID="{527CCE9E-49D0-4E33-80E8-BAD8E548B8C6}" presName="bgRect" presStyleLbl="bgShp" presStyleIdx="2" presStyleCnt="3" custScaleY="78045" custLinFactNeighborY="-21712"/>
      <dgm:spPr/>
    </dgm:pt>
    <dgm:pt modelId="{DEBB41A4-5B0F-4B24-8042-62D6C27B34AE}" type="pres">
      <dgm:prSet presAssocID="{527CCE9E-49D0-4E33-80E8-BAD8E548B8C6}" presName="iconRect" presStyleLbl="node1" presStyleIdx="2" presStyleCnt="3" custLinFactNeighborY="-3338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Down with solid fill"/>
        </a:ext>
      </dgm:extLst>
    </dgm:pt>
    <dgm:pt modelId="{E0ADD506-44DF-4E0D-8CF5-72571C900091}" type="pres">
      <dgm:prSet presAssocID="{527CCE9E-49D0-4E33-80E8-BAD8E548B8C6}" presName="spaceRect" presStyleCnt="0"/>
      <dgm:spPr/>
    </dgm:pt>
    <dgm:pt modelId="{A877A435-8FEA-49A4-A88B-79A80B8EF5D3}" type="pres">
      <dgm:prSet presAssocID="{527CCE9E-49D0-4E33-80E8-BAD8E548B8C6}" presName="parTx" presStyleLbl="revTx" presStyleIdx="2" presStyleCnt="3" custLinFactNeighborY="-22858">
        <dgm:presLayoutVars>
          <dgm:chMax val="0"/>
          <dgm:chPref val="0"/>
        </dgm:presLayoutVars>
      </dgm:prSet>
      <dgm:spPr/>
    </dgm:pt>
  </dgm:ptLst>
  <dgm:cxnLst>
    <dgm:cxn modelId="{71ACC919-D504-4745-B3C7-FDF8C6BE9ABF}" type="presOf" srcId="{A523B61C-5FBB-4C44-B5DF-E0E3880B22CE}" destId="{295CF24E-CFC0-4D62-B0B0-268BD35AD70E}" srcOrd="0" destOrd="0" presId="urn:microsoft.com/office/officeart/2018/2/layout/IconVerticalSolidList"/>
    <dgm:cxn modelId="{79C3021F-A031-4C71-AA93-D7B0D9121342}" srcId="{4096E46F-D28C-428A-97D9-DE4D523F4667}" destId="{12193643-F409-4D97-864F-84FEF8285A3D}" srcOrd="0" destOrd="0" parTransId="{F08E5AEA-27E2-4719-9DBF-68E32C92F8B2}" sibTransId="{ED591513-9F60-4F17-AB2F-AA1EE677AE46}"/>
    <dgm:cxn modelId="{27D28B50-46F3-4E82-8AAF-E3001A7B33B5}" srcId="{4096E46F-D28C-428A-97D9-DE4D523F4667}" destId="{527CCE9E-49D0-4E33-80E8-BAD8E548B8C6}" srcOrd="2" destOrd="0" parTransId="{942FDE57-6B4A-4FFC-8ABB-34889D522ED5}" sibTransId="{18BD8496-C1CB-4596-8A30-265C72E826E8}"/>
    <dgm:cxn modelId="{D64EFE70-9D79-405B-AD8D-0961C39848A1}" type="presOf" srcId="{12193643-F409-4D97-864F-84FEF8285A3D}" destId="{0868316E-536F-4280-9BA1-C8B73C2848C2}" srcOrd="0" destOrd="0" presId="urn:microsoft.com/office/officeart/2018/2/layout/IconVerticalSolidList"/>
    <dgm:cxn modelId="{619DB6CF-F405-4F3B-BE86-D23D814A611C}" type="presOf" srcId="{527CCE9E-49D0-4E33-80E8-BAD8E548B8C6}" destId="{A877A435-8FEA-49A4-A88B-79A80B8EF5D3}" srcOrd="0" destOrd="0" presId="urn:microsoft.com/office/officeart/2018/2/layout/IconVerticalSolidList"/>
    <dgm:cxn modelId="{AE7406DF-69C0-49CC-B69A-58708CD06907}" type="presOf" srcId="{4096E46F-D28C-428A-97D9-DE4D523F4667}" destId="{B95050DF-B65B-4C23-AB33-47792BECF878}" srcOrd="0" destOrd="0" presId="urn:microsoft.com/office/officeart/2018/2/layout/IconVerticalSolidList"/>
    <dgm:cxn modelId="{9DBE7BF7-AD01-43B2-818E-870E17074B81}" srcId="{4096E46F-D28C-428A-97D9-DE4D523F4667}" destId="{A523B61C-5FBB-4C44-B5DF-E0E3880B22CE}" srcOrd="1" destOrd="0" parTransId="{94560804-4C9D-4A30-9A4C-6764A76ABC64}" sibTransId="{178BC339-2F63-46C5-8E36-77E6C3F20E31}"/>
    <dgm:cxn modelId="{F6361504-0AA6-46BB-A98E-8FA20693DDA4}" type="presParOf" srcId="{B95050DF-B65B-4C23-AB33-47792BECF878}" destId="{883B1294-DBF1-4170-9954-3BD46ED0D527}" srcOrd="0" destOrd="0" presId="urn:microsoft.com/office/officeart/2018/2/layout/IconVerticalSolidList"/>
    <dgm:cxn modelId="{74C9BD5C-335F-473C-A8CE-E5181E36BA77}" type="presParOf" srcId="{883B1294-DBF1-4170-9954-3BD46ED0D527}" destId="{8EDEB8BD-B83B-44DA-93B8-E02F760BED84}" srcOrd="0" destOrd="0" presId="urn:microsoft.com/office/officeart/2018/2/layout/IconVerticalSolidList"/>
    <dgm:cxn modelId="{CE3E3AE0-3D27-4257-B024-A983CC7AD301}" type="presParOf" srcId="{883B1294-DBF1-4170-9954-3BD46ED0D527}" destId="{0CE390B1-95BB-4F19-8B7F-016E5FBAE0CF}" srcOrd="1" destOrd="0" presId="urn:microsoft.com/office/officeart/2018/2/layout/IconVerticalSolidList"/>
    <dgm:cxn modelId="{A542D507-F8E7-40A6-96F8-A5EB51DE8DD9}" type="presParOf" srcId="{883B1294-DBF1-4170-9954-3BD46ED0D527}" destId="{9AF0EB01-A058-4E2F-ABF3-2D54BE17F9A3}" srcOrd="2" destOrd="0" presId="urn:microsoft.com/office/officeart/2018/2/layout/IconVerticalSolidList"/>
    <dgm:cxn modelId="{6BAC8CD3-DF32-4009-ADAC-5BF3E2E60E49}" type="presParOf" srcId="{883B1294-DBF1-4170-9954-3BD46ED0D527}" destId="{0868316E-536F-4280-9BA1-C8B73C2848C2}" srcOrd="3" destOrd="0" presId="urn:microsoft.com/office/officeart/2018/2/layout/IconVerticalSolidList"/>
    <dgm:cxn modelId="{B2A4EEC5-CBA8-4E85-9594-1C124B2F36BB}" type="presParOf" srcId="{B95050DF-B65B-4C23-AB33-47792BECF878}" destId="{43EE745B-F82B-4417-A2FB-5743AA13E823}" srcOrd="1" destOrd="0" presId="urn:microsoft.com/office/officeart/2018/2/layout/IconVerticalSolidList"/>
    <dgm:cxn modelId="{E3E21D03-9326-4750-8584-9143102AEBC9}" type="presParOf" srcId="{B95050DF-B65B-4C23-AB33-47792BECF878}" destId="{AC3475AD-1C0A-4D55-BC5C-886E9D532436}" srcOrd="2" destOrd="0" presId="urn:microsoft.com/office/officeart/2018/2/layout/IconVerticalSolidList"/>
    <dgm:cxn modelId="{3A3D4151-BCF1-456A-BE50-8F1FFC5CE3CE}" type="presParOf" srcId="{AC3475AD-1C0A-4D55-BC5C-886E9D532436}" destId="{D2D0EDE9-B4F9-458B-A6D2-3A377B415495}" srcOrd="0" destOrd="0" presId="urn:microsoft.com/office/officeart/2018/2/layout/IconVerticalSolidList"/>
    <dgm:cxn modelId="{6B5526CF-F528-41F3-83AC-2968DBDEDFA2}" type="presParOf" srcId="{AC3475AD-1C0A-4D55-BC5C-886E9D532436}" destId="{E184E54E-545A-49DC-8F04-572F967C4F65}" srcOrd="1" destOrd="0" presId="urn:microsoft.com/office/officeart/2018/2/layout/IconVerticalSolidList"/>
    <dgm:cxn modelId="{4B9805C1-31CE-4894-9425-A942C68EF5EC}" type="presParOf" srcId="{AC3475AD-1C0A-4D55-BC5C-886E9D532436}" destId="{94E514DB-8FC4-42ED-ADFF-2A6D875BF5D1}" srcOrd="2" destOrd="0" presId="urn:microsoft.com/office/officeart/2018/2/layout/IconVerticalSolidList"/>
    <dgm:cxn modelId="{CAD07366-0B14-445A-A726-B590C530DC8A}" type="presParOf" srcId="{AC3475AD-1C0A-4D55-BC5C-886E9D532436}" destId="{295CF24E-CFC0-4D62-B0B0-268BD35AD70E}" srcOrd="3" destOrd="0" presId="urn:microsoft.com/office/officeart/2018/2/layout/IconVerticalSolidList"/>
    <dgm:cxn modelId="{D18365D2-514D-4184-AF70-D2B48FCE377F}" type="presParOf" srcId="{B95050DF-B65B-4C23-AB33-47792BECF878}" destId="{A29FCFEE-DD55-452E-90A3-DA793333E15C}" srcOrd="3" destOrd="0" presId="urn:microsoft.com/office/officeart/2018/2/layout/IconVerticalSolidList"/>
    <dgm:cxn modelId="{BB584383-DACF-407A-8096-68855D039341}" type="presParOf" srcId="{B95050DF-B65B-4C23-AB33-47792BECF878}" destId="{F0697D10-CD13-4E12-B511-978B214078CE}" srcOrd="4" destOrd="0" presId="urn:microsoft.com/office/officeart/2018/2/layout/IconVerticalSolidList"/>
    <dgm:cxn modelId="{EB744D35-AF67-4A1A-B389-C74A7F1BC7AB}" type="presParOf" srcId="{F0697D10-CD13-4E12-B511-978B214078CE}" destId="{F276300E-9ADD-42C4-8BBE-98EA9A84B046}" srcOrd="0" destOrd="0" presId="urn:microsoft.com/office/officeart/2018/2/layout/IconVerticalSolidList"/>
    <dgm:cxn modelId="{82C08CDE-1513-4359-8BB7-AEF6EB0BE24A}" type="presParOf" srcId="{F0697D10-CD13-4E12-B511-978B214078CE}" destId="{DEBB41A4-5B0F-4B24-8042-62D6C27B34AE}" srcOrd="1" destOrd="0" presId="urn:microsoft.com/office/officeart/2018/2/layout/IconVerticalSolidList"/>
    <dgm:cxn modelId="{4E357CE6-3DDC-47BE-A576-73E4833559F3}" type="presParOf" srcId="{F0697D10-CD13-4E12-B511-978B214078CE}" destId="{E0ADD506-44DF-4E0D-8CF5-72571C900091}" srcOrd="2" destOrd="0" presId="urn:microsoft.com/office/officeart/2018/2/layout/IconVerticalSolidList"/>
    <dgm:cxn modelId="{DAF08084-3585-4AE0-8BE9-B457217BE499}" type="presParOf" srcId="{F0697D10-CD13-4E12-B511-978B214078CE}" destId="{A877A435-8FEA-49A4-A88B-79A80B8EF5D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3C9C6-0782-44A2-B2D8-543986DBDF5A}">
      <dsp:nvSpPr>
        <dsp:cNvPr id="0" name=""/>
        <dsp:cNvSpPr/>
      </dsp:nvSpPr>
      <dsp:spPr>
        <a:xfrm>
          <a:off x="0" y="20521"/>
          <a:ext cx="7746878" cy="734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480C2-F836-4E85-BE9B-DE183D1ABD4B}">
      <dsp:nvSpPr>
        <dsp:cNvPr id="0" name=""/>
        <dsp:cNvSpPr/>
      </dsp:nvSpPr>
      <dsp:spPr>
        <a:xfrm>
          <a:off x="222207" y="165592"/>
          <a:ext cx="404013" cy="4040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4F018-B5E6-4C77-BD49-555FBA608BAF}">
      <dsp:nvSpPr>
        <dsp:cNvPr id="0" name=""/>
        <dsp:cNvSpPr/>
      </dsp:nvSpPr>
      <dsp:spPr>
        <a:xfrm>
          <a:off x="848428" y="313"/>
          <a:ext cx="6898449" cy="734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42" tIns="77742" rIns="77742" bIns="7774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Identify harmful definitions of success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848428" y="313"/>
        <a:ext cx="6898449" cy="734570"/>
      </dsp:txXfrm>
    </dsp:sp>
    <dsp:sp modelId="{653E398C-D62A-4796-92EB-C2BD2E7C948D}">
      <dsp:nvSpPr>
        <dsp:cNvPr id="0" name=""/>
        <dsp:cNvSpPr/>
      </dsp:nvSpPr>
      <dsp:spPr>
        <a:xfrm>
          <a:off x="0" y="928156"/>
          <a:ext cx="7746878" cy="734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98D59-A5EC-43FC-AA5A-E93B4C484E2D}">
      <dsp:nvSpPr>
        <dsp:cNvPr id="0" name=""/>
        <dsp:cNvSpPr/>
      </dsp:nvSpPr>
      <dsp:spPr>
        <a:xfrm>
          <a:off x="222207" y="1083804"/>
          <a:ext cx="404013" cy="4040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2711F-974E-4176-AD0A-BFE1C0D9D222}">
      <dsp:nvSpPr>
        <dsp:cNvPr id="0" name=""/>
        <dsp:cNvSpPr/>
      </dsp:nvSpPr>
      <dsp:spPr>
        <a:xfrm>
          <a:off x="848428" y="939043"/>
          <a:ext cx="6898449" cy="734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42" tIns="77742" rIns="77742" bIns="7774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Apply Jesus’ definition of success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848428" y="939043"/>
        <a:ext cx="6898449" cy="734570"/>
      </dsp:txXfrm>
    </dsp:sp>
    <dsp:sp modelId="{D95FFD25-91C3-4FBC-8DA9-AB3D92C75D22}">
      <dsp:nvSpPr>
        <dsp:cNvPr id="0" name=""/>
        <dsp:cNvSpPr/>
      </dsp:nvSpPr>
      <dsp:spPr>
        <a:xfrm>
          <a:off x="0" y="1837052"/>
          <a:ext cx="7746878" cy="734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248F2-4C8B-4FA3-9FE7-7EFB19F54F96}">
      <dsp:nvSpPr>
        <dsp:cNvPr id="0" name=""/>
        <dsp:cNvSpPr/>
      </dsp:nvSpPr>
      <dsp:spPr>
        <a:xfrm>
          <a:off x="222207" y="2002017"/>
          <a:ext cx="404013" cy="4040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903D8-AC76-4A09-A83E-2054E91C1D4F}">
      <dsp:nvSpPr>
        <dsp:cNvPr id="0" name=""/>
        <dsp:cNvSpPr/>
      </dsp:nvSpPr>
      <dsp:spPr>
        <a:xfrm>
          <a:off x="848428" y="1836739"/>
          <a:ext cx="6898449" cy="734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42" tIns="77742" rIns="77742" bIns="7774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 community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848428" y="1836739"/>
        <a:ext cx="6898449" cy="7345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EB8BD-B83B-44DA-93B8-E02F760BED84}">
      <dsp:nvSpPr>
        <dsp:cNvPr id="0" name=""/>
        <dsp:cNvSpPr/>
      </dsp:nvSpPr>
      <dsp:spPr>
        <a:xfrm>
          <a:off x="0" y="297141"/>
          <a:ext cx="5568108" cy="8855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390B1-95BB-4F19-8B7F-016E5FBAE0CF}">
      <dsp:nvSpPr>
        <dsp:cNvPr id="0" name=""/>
        <dsp:cNvSpPr/>
      </dsp:nvSpPr>
      <dsp:spPr>
        <a:xfrm>
          <a:off x="300130" y="436067"/>
          <a:ext cx="545692" cy="5456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8316E-536F-4280-9BA1-C8B73C2848C2}">
      <dsp:nvSpPr>
        <dsp:cNvPr id="0" name=""/>
        <dsp:cNvSpPr/>
      </dsp:nvSpPr>
      <dsp:spPr>
        <a:xfrm>
          <a:off x="1145954" y="257445"/>
          <a:ext cx="4422153" cy="992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004" tIns="105004" rIns="105004" bIns="10500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baseline="0" dirty="0"/>
            <a:t>Sad</a:t>
          </a:r>
          <a:r>
            <a:rPr lang="en-US" sz="2200" b="0" kern="1200" baseline="0" dirty="0"/>
            <a:t> – </a:t>
          </a:r>
          <a:r>
            <a:rPr lang="en-US" sz="2500" b="0" kern="1200" baseline="0" dirty="0"/>
            <a:t>disappointment, never enough, burdened, like a failure</a:t>
          </a:r>
          <a:endParaRPr lang="en-US" sz="2500" kern="1200" dirty="0"/>
        </a:p>
      </dsp:txBody>
      <dsp:txXfrm>
        <a:off x="1145954" y="257445"/>
        <a:ext cx="4422153" cy="992168"/>
      </dsp:txXfrm>
    </dsp:sp>
    <dsp:sp modelId="{D2D0EDE9-B4F9-458B-A6D2-3A377B415495}">
      <dsp:nvSpPr>
        <dsp:cNvPr id="0" name=""/>
        <dsp:cNvSpPr/>
      </dsp:nvSpPr>
      <dsp:spPr>
        <a:xfrm>
          <a:off x="0" y="1400953"/>
          <a:ext cx="5568108" cy="7553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4E54E-545A-49DC-8F04-572F967C4F65}">
      <dsp:nvSpPr>
        <dsp:cNvPr id="0" name=""/>
        <dsp:cNvSpPr/>
      </dsp:nvSpPr>
      <dsp:spPr>
        <a:xfrm>
          <a:off x="300130" y="1492586"/>
          <a:ext cx="545692" cy="5456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CF24E-CFC0-4D62-B0B0-268BD35AD70E}">
      <dsp:nvSpPr>
        <dsp:cNvPr id="0" name=""/>
        <dsp:cNvSpPr/>
      </dsp:nvSpPr>
      <dsp:spPr>
        <a:xfrm>
          <a:off x="1145954" y="1281551"/>
          <a:ext cx="4422153" cy="992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004" tIns="105004" rIns="105004" bIns="10500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M</a:t>
          </a:r>
          <a:r>
            <a:rPr lang="en-US" sz="2500" b="1" kern="1200" baseline="0" dirty="0"/>
            <a:t>ad</a:t>
          </a:r>
          <a:r>
            <a:rPr lang="en-US" sz="2500" b="0" kern="1200" baseline="0" dirty="0"/>
            <a:t> – angry, unfair criticisms, disapproval</a:t>
          </a:r>
          <a:endParaRPr lang="en-US" sz="2500" kern="1200" dirty="0"/>
        </a:p>
      </dsp:txBody>
      <dsp:txXfrm>
        <a:off x="1145954" y="1281551"/>
        <a:ext cx="4422153" cy="992168"/>
      </dsp:txXfrm>
    </dsp:sp>
    <dsp:sp modelId="{F276300E-9ADD-42C4-8BBE-98EA9A84B046}">
      <dsp:nvSpPr>
        <dsp:cNvPr id="0" name=""/>
        <dsp:cNvSpPr/>
      </dsp:nvSpPr>
      <dsp:spPr>
        <a:xfrm>
          <a:off x="0" y="2374340"/>
          <a:ext cx="5568108" cy="7743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B41A4-5B0F-4B24-8042-62D6C27B34AE}">
      <dsp:nvSpPr>
        <dsp:cNvPr id="0" name=""/>
        <dsp:cNvSpPr/>
      </dsp:nvSpPr>
      <dsp:spPr>
        <a:xfrm>
          <a:off x="300130" y="2521903"/>
          <a:ext cx="545692" cy="5456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7A435-8FEA-49A4-A88B-79A80B8EF5D3}">
      <dsp:nvSpPr>
        <dsp:cNvPr id="0" name=""/>
        <dsp:cNvSpPr/>
      </dsp:nvSpPr>
      <dsp:spPr>
        <a:xfrm>
          <a:off x="1145954" y="2254054"/>
          <a:ext cx="4422153" cy="992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004" tIns="105004" rIns="105004" bIns="10500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Bad</a:t>
          </a:r>
          <a:r>
            <a:rPr lang="en-US" sz="2500" b="0" kern="1200" dirty="0"/>
            <a:t> </a:t>
          </a:r>
          <a:r>
            <a:rPr lang="en-US" sz="2500" b="0" kern="1200" baseline="0" dirty="0"/>
            <a:t>– shame, guilt, condemnation</a:t>
          </a:r>
          <a:endParaRPr lang="en-US" sz="2500" kern="1200" dirty="0"/>
        </a:p>
      </dsp:txBody>
      <dsp:txXfrm>
        <a:off x="1145954" y="2254054"/>
        <a:ext cx="4422153" cy="992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91540" cy="49813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8853" tIns="49427" rIns="98853" bIns="49427" numCol="1" anchor="t" anchorCtr="0" compatLnSpc="1">
            <a:prstTxWarp prst="textNoShape">
              <a:avLst/>
            </a:prstTxWarp>
          </a:bodyPr>
          <a:lstStyle>
            <a:lvl1pPr algn="l" defTabSz="988904" eaLnBrk="0" hangingPunct="0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 dirty="0">
              <a:latin typeface="Calibri" panose="020F050202020403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0916" y="3"/>
            <a:ext cx="2991540" cy="49813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8853" tIns="49427" rIns="98853" bIns="49427" numCol="1" anchor="t" anchorCtr="0" compatLnSpc="1">
            <a:prstTxWarp prst="textNoShape">
              <a:avLst/>
            </a:prstTxWarp>
          </a:bodyPr>
          <a:lstStyle>
            <a:lvl1pPr algn="r" defTabSz="988904" eaLnBrk="0" hangingPunct="0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 dirty="0">
              <a:latin typeface="Calibri" panose="020F0502020204030204" pitchFamily="34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50060"/>
            <a:ext cx="2991540" cy="49813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8853" tIns="49427" rIns="98853" bIns="49427" numCol="1" anchor="b" anchorCtr="0" compatLnSpc="1">
            <a:prstTxWarp prst="textNoShape">
              <a:avLst/>
            </a:prstTxWarp>
          </a:bodyPr>
          <a:lstStyle>
            <a:lvl1pPr algn="l" defTabSz="988904" eaLnBrk="0" hangingPunct="0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 dirty="0">
              <a:latin typeface="Calibri" panose="020F0502020204030204" pitchFamily="34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0916" y="9550060"/>
            <a:ext cx="2991540" cy="49813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8853" tIns="49427" rIns="98853" bIns="49427" numCol="1" anchor="b" anchorCtr="0" compatLnSpc="1">
            <a:prstTxWarp prst="textNoShape">
              <a:avLst/>
            </a:prstTxWarp>
          </a:bodyPr>
          <a:lstStyle>
            <a:lvl1pPr algn="r" defTabSz="988904" eaLnBrk="0" hangingPunct="0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D9BF410F-18AB-4BCA-A729-36809DA13F70}" type="slidenum">
              <a:rPr lang="en-AU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A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175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91540" cy="49813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8853" tIns="49427" rIns="98853" bIns="49427" numCol="1" anchor="t" anchorCtr="0" compatLnSpc="1">
            <a:prstTxWarp prst="textNoShape">
              <a:avLst/>
            </a:prstTxWarp>
          </a:bodyPr>
          <a:lstStyle>
            <a:lvl1pPr algn="l" defTabSz="988904" eaLnBrk="0" hangingPunct="0">
              <a:defRPr sz="1300"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0916" y="3"/>
            <a:ext cx="2991540" cy="49813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8853" tIns="49427" rIns="98853" bIns="49427" numCol="1" anchor="t" anchorCtr="0" compatLnSpc="1">
            <a:prstTxWarp prst="textNoShape">
              <a:avLst/>
            </a:prstTxWarp>
          </a:bodyPr>
          <a:lstStyle>
            <a:lvl1pPr algn="r" defTabSz="988904" eaLnBrk="0" hangingPunct="0">
              <a:defRPr sz="1300"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747713"/>
            <a:ext cx="4979987" cy="3735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964" y="4734753"/>
            <a:ext cx="5060530" cy="45670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8853" tIns="49427" rIns="98853" bIns="494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50060"/>
            <a:ext cx="2991540" cy="49813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8853" tIns="49427" rIns="98853" bIns="49427" numCol="1" anchor="b" anchorCtr="0" compatLnSpc="1">
            <a:prstTxWarp prst="textNoShape">
              <a:avLst/>
            </a:prstTxWarp>
          </a:bodyPr>
          <a:lstStyle>
            <a:lvl1pPr algn="l" defTabSz="988904" eaLnBrk="0" hangingPunct="0">
              <a:defRPr sz="1300"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0916" y="9550060"/>
            <a:ext cx="2991540" cy="49813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8853" tIns="49427" rIns="98853" bIns="49427" numCol="1" anchor="b" anchorCtr="0" compatLnSpc="1">
            <a:prstTxWarp prst="textNoShape">
              <a:avLst/>
            </a:prstTxWarp>
          </a:bodyPr>
          <a:lstStyle>
            <a:lvl1pPr algn="r" defTabSz="988904" eaLnBrk="0" hangingPunct="0">
              <a:defRPr sz="1300"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C030BE-CCDE-4840-AEF1-0210C27A6BDE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8879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56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28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684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56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06A06-39BE-46C4-BE70-ED873D0B1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A4267-5CAE-4F48-8122-D0DA2256A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B6CD-DD1A-45F2-BFCA-0208CACEB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8B84-EC92-473F-89F8-0C343F552ABD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0F0B9-073C-4C74-BC20-53D6B8F78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3F3A4-EACC-4013-A9CE-07D904E4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555F-C18A-447A-9FD5-985D85C917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791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1007B-6362-491B-8121-3ADB5294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281A4-FD2D-40AB-87B0-75FFA7AEF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6B3CE-3463-4A91-92BF-BD46BA80F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8B84-EC92-473F-89F8-0C343F552ABD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D6813-C991-4788-867A-1573D489E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C2EF1-AD89-4CE4-B3C5-0C38F63B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555F-C18A-447A-9FD5-985D85C917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159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995443-1E3D-4A42-ABB8-A66EE88599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53ED13-D1B5-4B07-BE3B-6510EB81F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D1CBA-23AA-4846-BFBC-6AA25F78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8B84-EC92-473F-89F8-0C343F552ABD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DC198-77EC-4A6A-A933-CF429D84B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81BC9-8D9B-4A68-B2A8-69D8876C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555F-C18A-447A-9FD5-985D85C917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6266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3A72-1D74-404F-9F5B-D84404C960C6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711F-9E8F-4EC9-AB5F-85F2A74830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0479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3A72-1D74-404F-9F5B-D84404C960C6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711F-9E8F-4EC9-AB5F-85F2A74830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5623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3A72-1D74-404F-9F5B-D84404C960C6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711F-9E8F-4EC9-AB5F-85F2A74830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8854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3A72-1D74-404F-9F5B-D84404C960C6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711F-9E8F-4EC9-AB5F-85F2A74830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0622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3A72-1D74-404F-9F5B-D84404C960C6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711F-9E8F-4EC9-AB5F-85F2A74830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4464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3A72-1D74-404F-9F5B-D84404C960C6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711F-9E8F-4EC9-AB5F-85F2A74830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1565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3A72-1D74-404F-9F5B-D84404C960C6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711F-9E8F-4EC9-AB5F-85F2A74830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9118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3A72-1D74-404F-9F5B-D84404C960C6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711F-9E8F-4EC9-AB5F-85F2A74830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6601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33E46-58BA-40AC-9686-B11599FAF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F045E-CD59-4DBF-BB31-1A811CF98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9AC0C-7B83-4185-B4A7-80515C496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8B84-EC92-473F-89F8-0C343F552ABD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74A01-CAB7-4EE9-9FD0-F6889E655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3C7C5-405A-4F01-869D-1FEE7C46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555F-C18A-447A-9FD5-985D85C917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6294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3A72-1D74-404F-9F5B-D84404C960C6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711F-9E8F-4EC9-AB5F-85F2A74830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9661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3A72-1D74-404F-9F5B-D84404C960C6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711F-9E8F-4EC9-AB5F-85F2A74830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4109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3A72-1D74-404F-9F5B-D84404C960C6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711F-9E8F-4EC9-AB5F-85F2A74830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3486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CD87-44C9-4F4E-9337-065275F37454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6371-B457-43A8-B174-4517B80F915E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95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CD87-44C9-4F4E-9337-065275F37454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6371-B457-43A8-B174-4517B80F915E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05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CD87-44C9-4F4E-9337-065275F37454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6371-B457-43A8-B174-4517B80F915E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43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CD87-44C9-4F4E-9337-065275F37454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6371-B457-43A8-B174-4517B80F915E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77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CD87-44C9-4F4E-9337-065275F37454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6371-B457-43A8-B174-4517B80F915E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26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CD87-44C9-4F4E-9337-065275F37454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6371-B457-43A8-B174-4517B80F915E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25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CD87-44C9-4F4E-9337-065275F37454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6371-B457-43A8-B174-4517B80F915E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4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E7799-F6EF-418B-A26E-1A05BACF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68898-7313-442F-85EE-465B15B01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4F89B-8A36-4171-A8BE-1D867409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8B84-EC92-473F-89F8-0C343F552ABD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DBB04-AC14-49A2-ACEB-A3497570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8A229-761B-4CC1-9489-802D136F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555F-C18A-447A-9FD5-985D85C917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04082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CD87-44C9-4F4E-9337-065275F37454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6371-B457-43A8-B174-4517B80F915E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72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CD87-44C9-4F4E-9337-065275F37454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6371-B457-43A8-B174-4517B80F915E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00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CD87-44C9-4F4E-9337-065275F37454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6371-B457-43A8-B174-4517B80F915E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42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CD87-44C9-4F4E-9337-065275F37454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6371-B457-43A8-B174-4517B80F915E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20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01AD-9489-4FAE-A56D-F0DF55A05F0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AFF1-D548-4C0C-9569-69B2BEA53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98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01AD-9489-4FAE-A56D-F0DF55A05F0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AFF1-D548-4C0C-9569-69B2BEA53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95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01AD-9489-4FAE-A56D-F0DF55A05F0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AFF1-D548-4C0C-9569-69B2BEA53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276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01AD-9489-4FAE-A56D-F0DF55A05F0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AFF1-D548-4C0C-9569-69B2BEA53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01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01AD-9489-4FAE-A56D-F0DF55A05F0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AFF1-D548-4C0C-9569-69B2BEA53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419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01AD-9489-4FAE-A56D-F0DF55A05F0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AFF1-D548-4C0C-9569-69B2BEA53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4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1DD1-CA3A-44C0-8482-D3B4F1CB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EC250-BDA8-42E2-87C3-DCBFFD9E1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4A808-962B-4E97-83FF-0D00184CF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06E27-6C1E-43F2-AA81-AD95D254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8B84-EC92-473F-89F8-0C343F552ABD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AA3A1-612A-4ECD-B9DE-0B0D297A9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4F0DF-DDED-49F9-A8C9-A1EEBF50A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555F-C18A-447A-9FD5-985D85C917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06365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01AD-9489-4FAE-A56D-F0DF55A05F0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AFF1-D548-4C0C-9569-69B2BEA53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324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01AD-9489-4FAE-A56D-F0DF55A05F0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AFF1-D548-4C0C-9569-69B2BEA53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63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01AD-9489-4FAE-A56D-F0DF55A05F0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AFF1-D548-4C0C-9569-69B2BEA53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85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01AD-9489-4FAE-A56D-F0DF55A05F0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AFF1-D548-4C0C-9569-69B2BEA53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765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01AD-9489-4FAE-A56D-F0DF55A05F0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AFF1-D548-4C0C-9569-69B2BEA53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9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FA71-9237-47D3-A3A2-0171DE4D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6BAA9-022E-48A7-A887-23BEAA713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B44CC9-895C-436A-8355-B34D20AAD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42785B-0DBF-4120-8424-0428F4E30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82FB10-E137-4F04-99B2-539BB03C5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3F9EB2-E163-4737-8355-64CA0BC7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8B84-EC92-473F-89F8-0C343F552ABD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87D264-091D-4474-AC93-C55BD0C1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FE1FA4-8879-4144-B266-D68FB1F7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555F-C18A-447A-9FD5-985D85C917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030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42311-70CB-4B99-92CB-9741F48CB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AA1EBF-49D2-41E0-AE7B-72187A74C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8B84-EC92-473F-89F8-0C343F552ABD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CE82A2-FD7F-4818-9E51-258654395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5F10D-E2C1-4A1F-950C-1DC90CC3E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555F-C18A-447A-9FD5-985D85C917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702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7576FC-CA88-4972-A2C1-E7E25B4FA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8B84-EC92-473F-89F8-0C343F552ABD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64F3A1-D2E7-4C93-AB7F-EB8876D6D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17934-4F49-415A-894F-206C014A7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555F-C18A-447A-9FD5-985D85C917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66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ECE7-C2FC-46A2-A68A-F8120E674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7F3BD-AB16-4512-AF2E-6629A856E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B3FE3-CE47-486C-A087-3543CC490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BA86B-4302-4531-BA58-6DB098D05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8B84-EC92-473F-89F8-0C343F552ABD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29737-FA7F-4C94-8523-BB093CDA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86975-B856-4007-8B49-368ED7BA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555F-C18A-447A-9FD5-985D85C917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85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5FE4-548B-4EBE-B23D-224074B6D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4AC0B-5F88-4EA3-9FD9-272BA8DE2A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CA677-9B93-4099-A83E-F463C2987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1366F-C8E0-4726-9D74-AD2D414C5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8B84-EC92-473F-89F8-0C343F552ABD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314A2-4950-45F2-9536-B1B8CEA9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C9706-C0B6-4F74-BFF5-03430F8F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555F-C18A-447A-9FD5-985D85C917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565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A9B85E-9046-439F-8F5C-20A0B7B0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BF622-1C3F-43BF-8057-4A6AD30E2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570FE-1370-4045-80FB-3BECBCA6E8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E8B84-EC92-473F-89F8-0C343F552ABD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1A7EC-5325-4D23-8D8C-646054951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5FC54-9200-4087-BC1D-6028D1C90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A555F-C18A-447A-9FD5-985D85C917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171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0" r:id="rId1"/>
    <p:sldLayoutId id="2147485371" r:id="rId2"/>
    <p:sldLayoutId id="2147485372" r:id="rId3"/>
    <p:sldLayoutId id="2147485373" r:id="rId4"/>
    <p:sldLayoutId id="2147485374" r:id="rId5"/>
    <p:sldLayoutId id="2147485375" r:id="rId6"/>
    <p:sldLayoutId id="2147485376" r:id="rId7"/>
    <p:sldLayoutId id="2147485377" r:id="rId8"/>
    <p:sldLayoutId id="2147485378" r:id="rId9"/>
    <p:sldLayoutId id="2147485379" r:id="rId10"/>
    <p:sldLayoutId id="21474853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83A72-1D74-404F-9F5B-D84404C960C6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9711F-9E8F-4EC9-AB5F-85F2A74830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495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4" r:id="rId1"/>
    <p:sldLayoutId id="2147485395" r:id="rId2"/>
    <p:sldLayoutId id="2147485396" r:id="rId3"/>
    <p:sldLayoutId id="2147485397" r:id="rId4"/>
    <p:sldLayoutId id="2147485398" r:id="rId5"/>
    <p:sldLayoutId id="2147485399" r:id="rId6"/>
    <p:sldLayoutId id="2147485400" r:id="rId7"/>
    <p:sldLayoutId id="2147485401" r:id="rId8"/>
    <p:sldLayoutId id="2147485402" r:id="rId9"/>
    <p:sldLayoutId id="2147485403" r:id="rId10"/>
    <p:sldLayoutId id="21474854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BCCD87-44C9-4F4E-9337-065275F37454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16/03/2021</a:t>
            </a:fld>
            <a:endParaRPr lang="en-A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3446371-B457-43A8-B174-4517B80F915E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151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2" r:id="rId1"/>
    <p:sldLayoutId id="2147485443" r:id="rId2"/>
    <p:sldLayoutId id="2147485444" r:id="rId3"/>
    <p:sldLayoutId id="2147485445" r:id="rId4"/>
    <p:sldLayoutId id="2147485446" r:id="rId5"/>
    <p:sldLayoutId id="2147485447" r:id="rId6"/>
    <p:sldLayoutId id="2147485448" r:id="rId7"/>
    <p:sldLayoutId id="2147485449" r:id="rId8"/>
    <p:sldLayoutId id="2147485450" r:id="rId9"/>
    <p:sldLayoutId id="2147485451" r:id="rId10"/>
    <p:sldLayoutId id="214748545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301AD-9489-4FAE-A56D-F0DF55A05F0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AFF1-D548-4C0C-9569-69B2BEA53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1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6" r:id="rId1"/>
    <p:sldLayoutId id="2147485467" r:id="rId2"/>
    <p:sldLayoutId id="2147485468" r:id="rId3"/>
    <p:sldLayoutId id="2147485469" r:id="rId4"/>
    <p:sldLayoutId id="2147485470" r:id="rId5"/>
    <p:sldLayoutId id="2147485471" r:id="rId6"/>
    <p:sldLayoutId id="2147485472" r:id="rId7"/>
    <p:sldLayoutId id="2147485473" r:id="rId8"/>
    <p:sldLayoutId id="2147485474" r:id="rId9"/>
    <p:sldLayoutId id="2147485475" r:id="rId10"/>
    <p:sldLayoutId id="21474854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Rectangle 11">
            <a:extLst>
              <a:ext uri="{FF2B5EF4-FFF2-40B4-BE49-F238E27FC236}">
                <a16:creationId xmlns:a16="http://schemas.microsoft.com/office/drawing/2014/main" id="{63745883-D380-4307-B901-11A8F0B91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60" y="759805"/>
            <a:ext cx="77298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en-AU" sz="3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Redefining Success in Ministry –</a:t>
            </a:r>
            <a:br>
              <a:rPr lang="en-AU" sz="3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 to Jesus</a:t>
            </a:r>
            <a:endParaRPr kumimoji="0" lang="en-US" sz="3500" b="1" i="0" u="none" strike="noStrike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" name="Title 1">
            <a:extLst>
              <a:ext uri="{FF2B5EF4-FFF2-40B4-BE49-F238E27FC236}">
                <a16:creationId xmlns:a16="http://schemas.microsoft.com/office/drawing/2014/main" id="{0434732B-ECD2-48FA-9AFD-9CE1A42F46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4570146"/>
              </p:ext>
            </p:extLst>
          </p:nvPr>
        </p:nvGraphicFramePr>
        <p:xfrm>
          <a:off x="916984" y="3429000"/>
          <a:ext cx="7746878" cy="2571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CABD51EB-6CB7-4280-9598-9FA0309824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37312"/>
            <a:ext cx="2642616" cy="4754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FD61BA-556E-47BE-846B-D018523EA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983" y="2301261"/>
            <a:ext cx="7743521" cy="94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AU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Greetings from Caringbah Baptist and</a:t>
            </a:r>
          </a:p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SIM Australia</a:t>
            </a:r>
          </a:p>
        </p:txBody>
      </p:sp>
    </p:spTree>
    <p:extLst>
      <p:ext uri="{BB962C8B-B14F-4D97-AF65-F5344CB8AC3E}">
        <p14:creationId xmlns:p14="http://schemas.microsoft.com/office/powerpoint/2010/main" val="171533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27D92E0-F8B8-4F62-B4C5-9CAF31CCE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599262" y="5092637"/>
            <a:ext cx="1" cy="7463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0B763C1-66CA-4658-9C25-FD3E964F2489}"/>
              </a:ext>
            </a:extLst>
          </p:cNvPr>
          <p:cNvSpPr txBox="1"/>
          <p:nvPr/>
        </p:nvSpPr>
        <p:spPr>
          <a:xfrm>
            <a:off x="3824116" y="5285674"/>
            <a:ext cx="148545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A00E44-85D3-4867-87A8-B4FCA0B4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2541868" y="1428741"/>
            <a:ext cx="1345934" cy="7211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7F9407-5918-41AB-BBC4-FD5E4031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51" idx="0"/>
          </p:cNvCxnSpPr>
          <p:nvPr/>
        </p:nvCxnSpPr>
        <p:spPr>
          <a:xfrm flipV="1">
            <a:off x="4608004" y="2006054"/>
            <a:ext cx="0" cy="2007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6EEF9D-E6B0-4B0F-AD9B-222D5530D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190469" y="1353864"/>
            <a:ext cx="1109601" cy="7960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9454EC45-267D-4585-9355-713770C0DA73}"/>
              </a:ext>
            </a:extLst>
          </p:cNvPr>
          <p:cNvSpPr/>
          <p:nvPr/>
        </p:nvSpPr>
        <p:spPr>
          <a:xfrm>
            <a:off x="814605" y="3864757"/>
            <a:ext cx="7479516" cy="12385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CC3BFC-48EA-4F7E-A1CE-4F9080FF9051}"/>
              </a:ext>
            </a:extLst>
          </p:cNvPr>
          <p:cNvSpPr txBox="1"/>
          <p:nvPr/>
        </p:nvSpPr>
        <p:spPr>
          <a:xfrm>
            <a:off x="674829" y="4032010"/>
            <a:ext cx="7848866" cy="627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Jesus Redefining Success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‘Rich towards God’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90AF86-F335-4A89-861C-8C67C2473C3A}"/>
              </a:ext>
            </a:extLst>
          </p:cNvPr>
          <p:cNvGrpSpPr/>
          <p:nvPr/>
        </p:nvGrpSpPr>
        <p:grpSpPr>
          <a:xfrm>
            <a:off x="2651578" y="5798298"/>
            <a:ext cx="3823139" cy="885723"/>
            <a:chOff x="2309503" y="5010041"/>
            <a:chExt cx="4750651" cy="132103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B318B2D-99C7-4A1A-AF56-6B7A71BB9EAE}"/>
                </a:ext>
              </a:extLst>
            </p:cNvPr>
            <p:cNvSpPr/>
            <p:nvPr/>
          </p:nvSpPr>
          <p:spPr>
            <a:xfrm>
              <a:off x="2862533" y="5115387"/>
              <a:ext cx="3734343" cy="9914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A906AD-AB69-49FD-B6D0-70DFC61E2CCD}"/>
                </a:ext>
              </a:extLst>
            </p:cNvPr>
            <p:cNvSpPr txBox="1"/>
            <p:nvPr/>
          </p:nvSpPr>
          <p:spPr>
            <a:xfrm>
              <a:off x="2309503" y="5317177"/>
              <a:ext cx="4750651" cy="5967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Worldly Success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F165EA3-C5D4-4B4E-B25E-0A41EF619CA1}"/>
                </a:ext>
              </a:extLst>
            </p:cNvPr>
            <p:cNvGrpSpPr/>
            <p:nvPr/>
          </p:nvGrpSpPr>
          <p:grpSpPr>
            <a:xfrm>
              <a:off x="3845641" y="5010041"/>
              <a:ext cx="1678373" cy="1321038"/>
              <a:chOff x="9173848" y="3798980"/>
              <a:chExt cx="2313508" cy="2044471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6940257-CC9B-4EF1-AE58-770703B7E9C1}"/>
                  </a:ext>
                </a:extLst>
              </p:cNvPr>
              <p:cNvCxnSpPr/>
              <p:nvPr/>
            </p:nvCxnSpPr>
            <p:spPr>
              <a:xfrm>
                <a:off x="9173848" y="3798980"/>
                <a:ext cx="2313508" cy="204447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39E3310-CB39-437B-AF44-6160463DBB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73848" y="3798982"/>
                <a:ext cx="2287997" cy="204446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023908F9-5E76-4EA5-8162-48A3A2E2BBBC}"/>
              </a:ext>
            </a:extLst>
          </p:cNvPr>
          <p:cNvSpPr/>
          <p:nvPr/>
        </p:nvSpPr>
        <p:spPr>
          <a:xfrm>
            <a:off x="4628532" y="326390"/>
            <a:ext cx="4191940" cy="127667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00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4000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Giving Generously</a:t>
            </a:r>
          </a:p>
          <a:p>
            <a:pPr marL="0" marR="0" lvl="0" indent="0" algn="ctr" defTabSz="4000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FF"/>
                </a:solidFill>
                <a:latin typeface="Georgia" panose="02040502050405020303" pitchFamily="18" charset="0"/>
              </a:rPr>
              <a:t>As a channel instead of the source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ABC1703-6AF7-4008-BFD6-A078B105E20B}"/>
              </a:ext>
            </a:extLst>
          </p:cNvPr>
          <p:cNvSpPr/>
          <p:nvPr/>
        </p:nvSpPr>
        <p:spPr>
          <a:xfrm>
            <a:off x="179512" y="323173"/>
            <a:ext cx="4290755" cy="13301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00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Kingdom-Focused</a:t>
            </a:r>
          </a:p>
          <a:p>
            <a:pPr marL="0" marR="0" lvl="0" indent="0" algn="ctr" defTabSz="4000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FF"/>
                </a:solidFill>
                <a:latin typeface="Georgia" panose="02040502050405020303" pitchFamily="18" charset="0"/>
              </a:rPr>
              <a:t>Good ambition and cooperation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238C173-35AD-49EB-BB8E-E519D268744E}"/>
              </a:ext>
            </a:extLst>
          </p:cNvPr>
          <p:cNvSpPr/>
          <p:nvPr/>
        </p:nvSpPr>
        <p:spPr>
          <a:xfrm>
            <a:off x="2195736" y="2006054"/>
            <a:ext cx="4824536" cy="149495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00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4000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Being God’s Child</a:t>
            </a:r>
          </a:p>
          <a:p>
            <a:pPr marL="0" marR="0" lvl="0" indent="0" algn="ctr" defTabSz="4000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FF"/>
                </a:solidFill>
                <a:latin typeface="Georgia" panose="02040502050405020303" pitchFamily="18" charset="0"/>
              </a:rPr>
              <a:t>Security and Identity </a:t>
            </a:r>
          </a:p>
          <a:p>
            <a:pPr marL="0" marR="0" lvl="0" indent="0" algn="ctr" defTabSz="4000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FF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 courage and contentment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08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3BB54-0731-4AA5-A907-0C4A7711F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>
            <a:noAutofit/>
          </a:bodyPr>
          <a:lstStyle/>
          <a:p>
            <a:pPr algn="ctr"/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Redefining Success according to Jesus </a:t>
            </a:r>
            <a:b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7-week Challenge</a:t>
            </a:r>
            <a:endParaRPr lang="en-A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563CA-B29C-45E5-AFC2-4667B6B4A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760" y="2176729"/>
            <a:ext cx="7577911" cy="4367564"/>
          </a:xfrm>
        </p:spPr>
        <p:txBody>
          <a:bodyPr anchor="ctr">
            <a:normAutofit/>
          </a:bodyPr>
          <a:lstStyle/>
          <a:p>
            <a:pPr marL="0" lvl="0" indent="0" fontAlgn="base">
              <a:buNone/>
            </a:pPr>
            <a:endParaRPr lang="en-AU" sz="2800" b="1" dirty="0"/>
          </a:p>
          <a:p>
            <a:endParaRPr lang="en-AU" sz="1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AB3573-012A-40D5-B617-95946D4AC82D}"/>
              </a:ext>
            </a:extLst>
          </p:cNvPr>
          <p:cNvSpPr txBox="1"/>
          <p:nvPr/>
        </p:nvSpPr>
        <p:spPr>
          <a:xfrm>
            <a:off x="251521" y="5879013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redefiningsuccess.com.au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E8F852-8995-4AF2-B6CF-77DF6B9B9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202117"/>
              </p:ext>
            </p:extLst>
          </p:nvPr>
        </p:nvGraphicFramePr>
        <p:xfrm>
          <a:off x="1227940" y="2420887"/>
          <a:ext cx="7046300" cy="3315527"/>
        </p:xfrm>
        <a:graphic>
          <a:graphicData uri="http://schemas.openxmlformats.org/drawingml/2006/table">
            <a:tbl>
              <a:tblPr firstRow="1" firstCol="1" bandRow="1"/>
              <a:tblGrid>
                <a:gridCol w="1288624">
                  <a:extLst>
                    <a:ext uri="{9D8B030D-6E8A-4147-A177-3AD203B41FA5}">
                      <a16:colId xmlns:a16="http://schemas.microsoft.com/office/drawing/2014/main" val="1488348578"/>
                    </a:ext>
                  </a:extLst>
                </a:gridCol>
                <a:gridCol w="5757676">
                  <a:extLst>
                    <a:ext uri="{9D8B030D-6E8A-4147-A177-3AD203B41FA5}">
                      <a16:colId xmlns:a16="http://schemas.microsoft.com/office/drawing/2014/main" val="632040845"/>
                    </a:ext>
                  </a:extLst>
                </a:gridCol>
              </a:tblGrid>
              <a:tr h="420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026389"/>
                  </a:ext>
                </a:extLst>
              </a:tr>
              <a:tr h="371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harmful definitions and blind spots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834980"/>
                  </a:ext>
                </a:extLst>
              </a:tr>
              <a:tr h="420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Connecting with the real Jesus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730331"/>
                  </a:ext>
                </a:extLst>
              </a:tr>
              <a:tr h="420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Being God's Children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463854"/>
                  </a:ext>
                </a:extLst>
              </a:tr>
              <a:tr h="420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Being Kingdom-focused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068798"/>
                  </a:ext>
                </a:extLst>
              </a:tr>
              <a:tr h="420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Giving Generously and Community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920837"/>
                  </a:ext>
                </a:extLst>
              </a:tr>
              <a:tr h="420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and the Motivation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160832"/>
                  </a:ext>
                </a:extLst>
              </a:tr>
              <a:tr h="420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Celebrate and Prayer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130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122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563CA-B29C-45E5-AFC2-4667B6B4A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760" y="2176729"/>
            <a:ext cx="7577911" cy="4367564"/>
          </a:xfrm>
        </p:spPr>
        <p:txBody>
          <a:bodyPr anchor="ctr">
            <a:normAutofit/>
          </a:bodyPr>
          <a:lstStyle/>
          <a:p>
            <a:pPr marL="0" lvl="0" indent="0" fontAlgn="base">
              <a:buNone/>
            </a:pPr>
            <a:endParaRPr lang="en-AU" sz="2800" b="1" dirty="0"/>
          </a:p>
          <a:p>
            <a:endParaRPr lang="en-AU" sz="1900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29B818BE-9BAE-4A37-B8DC-A12214EE1BB0}"/>
              </a:ext>
            </a:extLst>
          </p:cNvPr>
          <p:cNvSpPr txBox="1">
            <a:spLocks noChangeArrowheads="1"/>
          </p:cNvSpPr>
          <p:nvPr/>
        </p:nvSpPr>
        <p:spPr>
          <a:xfrm>
            <a:off x="233044" y="1068985"/>
            <a:ext cx="8851341" cy="599847"/>
          </a:xfrm>
          <a:prstGeom prst="rect">
            <a:avLst/>
          </a:prstGeom>
          <a:noFill/>
        </p:spPr>
        <p:txBody>
          <a:bodyPr vert="horz" lIns="72000" tIns="36000" rIns="72000" bIns="3600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8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Redefining Success in Community</a:t>
            </a:r>
            <a:endParaRPr lang="en-AU" sz="36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BA64022E-875F-4ADA-BF7E-EF0DDBA93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91" y="2246671"/>
            <a:ext cx="7646624" cy="75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685800" marR="0" lvl="0" indent="-68580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You cannot do it alone</a:t>
            </a:r>
            <a:endParaRPr kumimoji="0" lang="en-AU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 descr="hands_union.jpg">
            <a:extLst>
              <a:ext uri="{FF2B5EF4-FFF2-40B4-BE49-F238E27FC236}">
                <a16:creationId xmlns:a16="http://schemas.microsoft.com/office/drawing/2014/main" id="{508CFFEF-226D-4DDE-AF9F-965F15AF69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046736"/>
            <a:ext cx="3664095" cy="3175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1027">
            <a:extLst>
              <a:ext uri="{FF2B5EF4-FFF2-40B4-BE49-F238E27FC236}">
                <a16:creationId xmlns:a16="http://schemas.microsoft.com/office/drawing/2014/main" id="{CA077290-D857-487D-88CD-D77FF9666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23" y="3311065"/>
            <a:ext cx="4693616" cy="309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99CCFF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altLang="en-US" sz="1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99CCFF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alt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Exchange isolation and competition for 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99CCFF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small group for mutual support and accountability</a:t>
            </a:r>
          </a:p>
          <a:p>
            <a:pPr marL="0" lvl="0" indent="0" algn="ctr">
              <a:spcBef>
                <a:spcPct val="0"/>
              </a:spcBef>
              <a:spcAft>
                <a:spcPct val="10000"/>
              </a:spcAft>
              <a:buClr>
                <a:srgbClr val="99CCFF"/>
              </a:buClr>
              <a:buNone/>
              <a:defRPr/>
            </a:pPr>
            <a:b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D833367-B7EB-4243-89EC-6EBB25C5AF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499" y="6245220"/>
            <a:ext cx="264261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98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11">
            <a:extLst>
              <a:ext uri="{FF2B5EF4-FFF2-40B4-BE49-F238E27FC236}">
                <a16:creationId xmlns:a16="http://schemas.microsoft.com/office/drawing/2014/main" id="{D3E2632D-00C5-4952-99C5-82DE19E1F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60" y="759805"/>
            <a:ext cx="77298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Join me in getting the message out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2D569F-20F3-4B2D-A491-5BF0F64B7F7C}"/>
              </a:ext>
            </a:extLst>
          </p:cNvPr>
          <p:cNvSpPr txBox="1"/>
          <p:nvPr/>
        </p:nvSpPr>
        <p:spPr>
          <a:xfrm>
            <a:off x="813566" y="2315159"/>
            <a:ext cx="4596527" cy="2193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93700" marR="0" lvl="0" indent="-342900" algn="l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400" dirty="0">
                <a:latin typeface="+mn-lt"/>
              </a:rPr>
              <a:t>Free PDF of my book for your team</a:t>
            </a:r>
          </a:p>
          <a:p>
            <a:pPr marL="393700" marR="0" lvl="0" indent="-342900" algn="l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400" dirty="0">
                <a:latin typeface="+mn-lt"/>
              </a:rPr>
              <a:t>Use book for Small Groups</a:t>
            </a:r>
          </a:p>
          <a:p>
            <a:pPr marL="393700" marR="0" lvl="0" indent="-342900" algn="l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400" dirty="0">
                <a:latin typeface="+mn-lt"/>
              </a:rPr>
              <a:t>Preach from it</a:t>
            </a:r>
          </a:p>
          <a:p>
            <a:pPr marL="393700" indent="-342900" algn="l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AU" sz="2400" dirty="0">
                <a:solidFill>
                  <a:prstClr val="black"/>
                </a:solidFill>
                <a:latin typeface="+mn-lt"/>
              </a:rPr>
              <a:t>Sell on consignment and 50% sale to your church or project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lang="en-US" sz="2400" dirty="0">
              <a:latin typeface="+mn-lt"/>
            </a:endParaRPr>
          </a:p>
          <a:p>
            <a:pPr marL="0" marR="0" lvl="0" indent="-228600" algn="l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latin typeface="+mn-lt"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2F7DC0-451A-43D5-A331-6EB56D75C1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1686" y="2642180"/>
            <a:ext cx="3227765" cy="26336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04D817-8B04-419D-8B25-5AB21B78802F}"/>
              </a:ext>
            </a:extLst>
          </p:cNvPr>
          <p:cNvSpPr txBox="1"/>
          <p:nvPr/>
        </p:nvSpPr>
        <p:spPr>
          <a:xfrm>
            <a:off x="4531152" y="563653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  <a:t>omar.djoeandy@sim.org.au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15A59A-F565-4104-8CB4-37BB8EDA2CA1}"/>
              </a:ext>
            </a:extLst>
          </p:cNvPr>
          <p:cNvSpPr txBox="1"/>
          <p:nvPr/>
        </p:nvSpPr>
        <p:spPr>
          <a:xfrm>
            <a:off x="328376" y="4509119"/>
            <a:ext cx="4596527" cy="2198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-228600" algn="l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latin typeface="+mn-lt"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>
                <a:latin typeface="+mn-lt"/>
              </a:rPr>
              <a:t>Paperback from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redefiningsuccess.com.au</a:t>
            </a:r>
            <a:endParaRPr kumimoji="0" lang="en-US" sz="12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>
                <a:latin typeface="+mn-lt"/>
              </a:rPr>
              <a:t>RRP $19</a:t>
            </a: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</a:rPr>
              <a:t>Easte</a:t>
            </a:r>
            <a:r>
              <a:rPr lang="en-US" sz="2400" dirty="0">
                <a:latin typeface="+mn-lt"/>
              </a:rPr>
              <a:t>r </a:t>
            </a: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special $15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Bulk discount</a:t>
            </a:r>
          </a:p>
        </p:txBody>
      </p:sp>
    </p:spTree>
    <p:extLst>
      <p:ext uri="{BB962C8B-B14F-4D97-AF65-F5344CB8AC3E}">
        <p14:creationId xmlns:p14="http://schemas.microsoft.com/office/powerpoint/2010/main" val="26451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563CA-B29C-45E5-AFC2-4667B6B4A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760" y="2176729"/>
            <a:ext cx="7577911" cy="4367564"/>
          </a:xfrm>
        </p:spPr>
        <p:txBody>
          <a:bodyPr anchor="ctr">
            <a:normAutofit/>
          </a:bodyPr>
          <a:lstStyle/>
          <a:p>
            <a:pPr marL="0" lvl="0" indent="0" fontAlgn="base">
              <a:buNone/>
            </a:pPr>
            <a:endParaRPr lang="en-AU" sz="2800" b="1" dirty="0"/>
          </a:p>
          <a:p>
            <a:endParaRPr lang="en-AU" sz="19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7885F8E-1F29-40E2-B8A0-3298013DB0AB}"/>
              </a:ext>
            </a:extLst>
          </p:cNvPr>
          <p:cNvSpPr txBox="1">
            <a:spLocks/>
          </p:cNvSpPr>
          <p:nvPr/>
        </p:nvSpPr>
        <p:spPr>
          <a:xfrm>
            <a:off x="307283" y="6217106"/>
            <a:ext cx="8441182" cy="62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AU" sz="3200" dirty="0">
                <a:solidFill>
                  <a:prstClr val="black"/>
                </a:solidFill>
                <a:latin typeface="Calibri  "/>
              </a:rPr>
              <a:t>Internal and External Voices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8C84BE-FC6C-412C-9A2B-1C18976D69FD}"/>
              </a:ext>
            </a:extLst>
          </p:cNvPr>
          <p:cNvSpPr txBox="1">
            <a:spLocks/>
          </p:cNvSpPr>
          <p:nvPr/>
        </p:nvSpPr>
        <p:spPr>
          <a:xfrm>
            <a:off x="423139" y="2492896"/>
            <a:ext cx="8253317" cy="1057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FF"/>
                </a:solidFill>
                <a:latin typeface="Calibri  "/>
              </a:rPr>
              <a:t>When do you feel like a success?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Calibri  "/>
              </a:rPr>
              <a:t>or more like a failure?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 "/>
              </a:rPr>
              <a:t> 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 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EE3A78-AD86-4DC6-9AB6-4B88E2DDA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36" y="3187664"/>
            <a:ext cx="5074631" cy="303462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0AB46E33-1161-4B83-B64D-79489D7CCCD5}"/>
              </a:ext>
            </a:extLst>
          </p:cNvPr>
          <p:cNvSpPr txBox="1">
            <a:spLocks/>
          </p:cNvSpPr>
          <p:nvPr/>
        </p:nvSpPr>
        <p:spPr>
          <a:xfrm>
            <a:off x="718879" y="800392"/>
            <a:ext cx="7698523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Calibri  "/>
              </a:rPr>
              <a:t>What is your experience with success in ministry?</a:t>
            </a:r>
          </a:p>
        </p:txBody>
      </p:sp>
    </p:spTree>
    <p:extLst>
      <p:ext uri="{BB962C8B-B14F-4D97-AF65-F5344CB8AC3E}">
        <p14:creationId xmlns:p14="http://schemas.microsoft.com/office/powerpoint/2010/main" val="120395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Rectangle 11">
            <a:extLst>
              <a:ext uri="{FF2B5EF4-FFF2-40B4-BE49-F238E27FC236}">
                <a16:creationId xmlns:a16="http://schemas.microsoft.com/office/drawing/2014/main" id="{63745883-D380-4307-B901-11A8F0B91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60" y="759805"/>
            <a:ext cx="77298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en-AU" sz="3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Identify harmful definitions of success</a:t>
            </a:r>
            <a:endParaRPr kumimoji="0" lang="en-US" sz="3500" b="1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DE8858-F07F-49C9-92AB-ABAB75FCA761}"/>
              </a:ext>
            </a:extLst>
          </p:cNvPr>
          <p:cNvSpPr txBox="1">
            <a:spLocks/>
          </p:cNvSpPr>
          <p:nvPr/>
        </p:nvSpPr>
        <p:spPr>
          <a:xfrm>
            <a:off x="235276" y="2852936"/>
            <a:ext cx="2843808" cy="2820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 "/>
              </a:rPr>
              <a:t>Possibly when you are feeling sad, mad or bad in relation to your ministry</a:t>
            </a:r>
            <a:endParaRPr kumimoji="0" lang="en-AU" sz="3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 "/>
            </a:endParaRPr>
          </a:p>
        </p:txBody>
      </p:sp>
      <p:graphicFrame>
        <p:nvGraphicFramePr>
          <p:cNvPr id="17" name="Title 1">
            <a:extLst>
              <a:ext uri="{FF2B5EF4-FFF2-40B4-BE49-F238E27FC236}">
                <a16:creationId xmlns:a16="http://schemas.microsoft.com/office/drawing/2014/main" id="{ABB8CF7C-4AB0-4089-B318-D778CF5C75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8885398"/>
              </p:ext>
            </p:extLst>
          </p:nvPr>
        </p:nvGraphicFramePr>
        <p:xfrm>
          <a:off x="3108348" y="2420888"/>
          <a:ext cx="5568108" cy="347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E0429B48-8E92-47AB-8DDC-9C77179056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37312"/>
            <a:ext cx="264261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3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5" descr="grief 2.jpg">
            <a:extLst>
              <a:ext uri="{FF2B5EF4-FFF2-40B4-BE49-F238E27FC236}">
                <a16:creationId xmlns:a16="http://schemas.microsoft.com/office/drawing/2014/main" id="{4DEA24DA-72F7-4096-B2BD-D11E667E2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901"/>
          <a:stretch/>
        </p:blipFill>
        <p:spPr>
          <a:xfrm flipH="1">
            <a:off x="3200400" y="10"/>
            <a:ext cx="5943600" cy="338327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F018DB1-F1D7-4CC7-B401-3F2F8EFC07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556"/>
          <a:stretch/>
        </p:blipFill>
        <p:spPr bwMode="auto">
          <a:xfrm>
            <a:off x="3488187" y="3474720"/>
            <a:ext cx="566687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57" name="Freeform: Shape 56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83204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CADC7D-48D2-4379-8231-2031F2FB60E6}"/>
              </a:ext>
            </a:extLst>
          </p:cNvPr>
          <p:cNvSpPr txBox="1">
            <a:spLocks/>
          </p:cNvSpPr>
          <p:nvPr/>
        </p:nvSpPr>
        <p:spPr bwMode="auto">
          <a:xfrm>
            <a:off x="493662" y="1700808"/>
            <a:ext cx="2994525" cy="3179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We all suffer from harmful definitions of success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37B0DC-7E30-443B-9FD8-373FC113B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003816" y="1304420"/>
            <a:ext cx="91059" cy="90044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EDE835-B4F3-4833-9F5C-643B3E9BD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2173190" y="2117440"/>
            <a:ext cx="626096" cy="26094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Title 1">
            <a:extLst>
              <a:ext uri="{FF2B5EF4-FFF2-40B4-BE49-F238E27FC236}">
                <a16:creationId xmlns:a16="http://schemas.microsoft.com/office/drawing/2014/main" id="{AE484CA7-F347-4AD3-AFBE-FBB93F6D336F}"/>
              </a:ext>
            </a:extLst>
          </p:cNvPr>
          <p:cNvSpPr txBox="1">
            <a:spLocks/>
          </p:cNvSpPr>
          <p:nvPr/>
        </p:nvSpPr>
        <p:spPr>
          <a:xfrm>
            <a:off x="179512" y="5493126"/>
            <a:ext cx="8784976" cy="1268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3333FF"/>
              </a:buClr>
              <a:buSzPct val="75000"/>
              <a:buFontTx/>
              <a:buNone/>
              <a:tabLst/>
              <a:defRPr/>
            </a:pPr>
            <a:r>
              <a:rPr kumimoji="0" lang="en-AU" sz="60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What definitions of success are harming you?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3333FF"/>
              </a:buClr>
              <a:buSzPct val="75000"/>
              <a:buFontTx/>
              <a:buNone/>
              <a:tabLst/>
              <a:defRPr/>
            </a:pPr>
            <a:r>
              <a:rPr lang="en-AU" sz="3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 briefly in the Chat box</a:t>
            </a:r>
            <a:endParaRPr kumimoji="0" lang="en-AU" sz="37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3BFB57-1F8D-4368-95D8-8E40FB40D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3347230" y="1403159"/>
            <a:ext cx="300350" cy="80170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0C2FE0-DD2E-46AB-BE15-F8FC7CB50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920352" y="3080187"/>
            <a:ext cx="916294" cy="33226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79FE4-89B8-4BE0-AA8A-5C8693A33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6156176" y="3140968"/>
            <a:ext cx="671467" cy="70054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866C89-0015-4FAB-A83E-36678A630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5034947" y="3539780"/>
            <a:ext cx="166466" cy="82532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E12166-F5FE-456D-9625-A42C14F3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078421" y="3284984"/>
            <a:ext cx="552736" cy="85687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F5EAA8-E9A4-4FEC-BD21-DFAFB27EE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930894" y="1569603"/>
            <a:ext cx="689830" cy="70726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005D6E-C925-40BE-837B-29C4E3042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267096" y="2796705"/>
            <a:ext cx="778127" cy="1376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5BAFB7-614F-43AB-904B-3545735777B0}"/>
              </a:ext>
            </a:extLst>
          </p:cNvPr>
          <p:cNvGrpSpPr/>
          <p:nvPr/>
        </p:nvGrpSpPr>
        <p:grpSpPr>
          <a:xfrm>
            <a:off x="2371872" y="1985170"/>
            <a:ext cx="4405244" cy="1646123"/>
            <a:chOff x="2963652" y="2286295"/>
            <a:chExt cx="6020501" cy="2039653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99E9D3C-5608-4D96-A79A-77FAC39702E1}"/>
                </a:ext>
              </a:extLst>
            </p:cNvPr>
            <p:cNvSpPr/>
            <p:nvPr/>
          </p:nvSpPr>
          <p:spPr>
            <a:xfrm>
              <a:off x="3083317" y="2286295"/>
              <a:ext cx="5737191" cy="20396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3B38EC1-3536-49C9-8FF6-6BDAD643FFCF}"/>
                </a:ext>
              </a:extLst>
            </p:cNvPr>
            <p:cNvSpPr txBox="1"/>
            <p:nvPr/>
          </p:nvSpPr>
          <p:spPr>
            <a:xfrm>
              <a:off x="2963652" y="2852574"/>
              <a:ext cx="6020501" cy="1105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Harmful Definitions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of Success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4F92A626-014F-47DD-BB25-D39F3E495615}"/>
              </a:ext>
            </a:extLst>
          </p:cNvPr>
          <p:cNvSpPr/>
          <p:nvPr/>
        </p:nvSpPr>
        <p:spPr>
          <a:xfrm>
            <a:off x="6359483" y="3720701"/>
            <a:ext cx="2410955" cy="6281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Achievements</a:t>
            </a:r>
            <a:endParaRPr lang="en-US" sz="1600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B0B803D-288E-47F6-BD64-8FA79296C08C}"/>
              </a:ext>
            </a:extLst>
          </p:cNvPr>
          <p:cNvSpPr/>
          <p:nvPr/>
        </p:nvSpPr>
        <p:spPr>
          <a:xfrm>
            <a:off x="1994984" y="680230"/>
            <a:ext cx="2166875" cy="7346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Popularity</a:t>
            </a:r>
          </a:p>
          <a:p>
            <a:pPr algn="ctr">
              <a:lnSpc>
                <a:spcPct val="120000"/>
              </a:lnSpc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Approval</a:t>
            </a:r>
            <a:endParaRPr lang="en-US" sz="1600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3997F58-7556-4D94-8340-551C666F5CBA}"/>
              </a:ext>
            </a:extLst>
          </p:cNvPr>
          <p:cNvSpPr/>
          <p:nvPr/>
        </p:nvSpPr>
        <p:spPr>
          <a:xfrm>
            <a:off x="332772" y="1473382"/>
            <a:ext cx="2135077" cy="10915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Possessions</a:t>
            </a:r>
            <a:endParaRPr lang="en-US" sz="1600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2B8EA90-6DB4-4D7A-9B1C-B08E32A1425C}"/>
              </a:ext>
            </a:extLst>
          </p:cNvPr>
          <p:cNvSpPr/>
          <p:nvPr/>
        </p:nvSpPr>
        <p:spPr>
          <a:xfrm>
            <a:off x="3995936" y="441626"/>
            <a:ext cx="2166875" cy="8991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Power</a:t>
            </a:r>
          </a:p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prstClr val="black"/>
                </a:solidFill>
                <a:latin typeface="Georgia" panose="02040502050405020303" pitchFamily="18" charset="0"/>
              </a:rPr>
              <a:t>Influence</a:t>
            </a:r>
            <a:endParaRPr lang="en-US" sz="1600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4D8F1B1-7BB0-40C7-B74F-1EFF5EF8C94D}"/>
              </a:ext>
            </a:extLst>
          </p:cNvPr>
          <p:cNvSpPr/>
          <p:nvPr/>
        </p:nvSpPr>
        <p:spPr>
          <a:xfrm>
            <a:off x="3995936" y="4293096"/>
            <a:ext cx="2410954" cy="8741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Status</a:t>
            </a:r>
          </a:p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prstClr val="black"/>
                </a:solidFill>
                <a:latin typeface="Georgia" panose="02040502050405020303" pitchFamily="18" charset="0"/>
              </a:rPr>
              <a:t>Job/Business</a:t>
            </a:r>
            <a:endParaRPr lang="en-US" sz="1600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70A11AD-6454-47F4-B5B4-D40797F51870}"/>
              </a:ext>
            </a:extLst>
          </p:cNvPr>
          <p:cNvSpPr/>
          <p:nvPr/>
        </p:nvSpPr>
        <p:spPr>
          <a:xfrm>
            <a:off x="1507573" y="4139537"/>
            <a:ext cx="2166875" cy="7346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Outward Symbols</a:t>
            </a:r>
            <a:endParaRPr lang="en-US" sz="1600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EB3166D-6A1D-403B-8E2D-2D958AD5F703}"/>
              </a:ext>
            </a:extLst>
          </p:cNvPr>
          <p:cNvSpPr/>
          <p:nvPr/>
        </p:nvSpPr>
        <p:spPr>
          <a:xfrm>
            <a:off x="6794334" y="2508211"/>
            <a:ext cx="2026138" cy="54297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Appearance</a:t>
            </a:r>
            <a:endParaRPr lang="en-US" sz="16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C7A0C28-A5A0-4734-A242-7B050DDC768F}"/>
              </a:ext>
            </a:extLst>
          </p:cNvPr>
          <p:cNvSpPr/>
          <p:nvPr/>
        </p:nvSpPr>
        <p:spPr>
          <a:xfrm>
            <a:off x="5996888" y="926884"/>
            <a:ext cx="2166875" cy="8167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Pleasures</a:t>
            </a:r>
            <a:endParaRPr lang="en-US" sz="16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DC3CF51-F1FC-4569-BB69-22753D2E0A42}"/>
              </a:ext>
            </a:extLst>
          </p:cNvPr>
          <p:cNvSpPr/>
          <p:nvPr/>
        </p:nvSpPr>
        <p:spPr>
          <a:xfrm>
            <a:off x="457630" y="3140187"/>
            <a:ext cx="2026138" cy="54297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Other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3996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Rectangle 11">
            <a:extLst>
              <a:ext uri="{FF2B5EF4-FFF2-40B4-BE49-F238E27FC236}">
                <a16:creationId xmlns:a16="http://schemas.microsoft.com/office/drawing/2014/main" id="{63745883-D380-4307-B901-11A8F0B91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60" y="759805"/>
            <a:ext cx="77298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How does Jesus define Success?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EA6F31-1F3C-4B3B-BE82-0FB2F280444C}"/>
              </a:ext>
            </a:extLst>
          </p:cNvPr>
          <p:cNvSpPr txBox="1">
            <a:spLocks/>
          </p:cNvSpPr>
          <p:nvPr/>
        </p:nvSpPr>
        <p:spPr>
          <a:xfrm>
            <a:off x="4932039" y="2708920"/>
            <a:ext cx="3731821" cy="3439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en-US" sz="3600" dirty="0">
                <a:latin typeface="+mn-lt"/>
                <a:ea typeface="+mn-ea"/>
                <a:cs typeface="+mn-cs"/>
              </a:rPr>
              <a:t>Essentials: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  <a:defRPr/>
            </a:pPr>
            <a:r>
              <a:rPr lang="en-US" sz="3600" dirty="0">
                <a:latin typeface="+mn-lt"/>
                <a:ea typeface="+mn-ea"/>
                <a:cs typeface="+mn-cs"/>
              </a:rPr>
              <a:t>*</a:t>
            </a:r>
          </a:p>
          <a:p>
            <a:pPr>
              <a:spcAft>
                <a:spcPts val="600"/>
              </a:spcAft>
              <a:defRPr/>
            </a:pPr>
            <a:r>
              <a:rPr lang="en-US" sz="3600" dirty="0">
                <a:latin typeface="+mn-lt"/>
                <a:ea typeface="+mn-ea"/>
                <a:cs typeface="+mn-cs"/>
              </a:rPr>
              <a:t>*</a:t>
            </a:r>
          </a:p>
          <a:p>
            <a:pPr>
              <a:spcAft>
                <a:spcPts val="600"/>
              </a:spcAft>
              <a:defRPr/>
            </a:pPr>
            <a:r>
              <a:rPr lang="en-US" sz="3600" dirty="0">
                <a:latin typeface="+mn-lt"/>
                <a:ea typeface="+mn-ea"/>
                <a:cs typeface="+mn-cs"/>
              </a:rPr>
              <a:t>*</a:t>
            </a:r>
          </a:p>
          <a:p>
            <a:pPr>
              <a:spcAft>
                <a:spcPts val="600"/>
              </a:spcAft>
              <a:defRPr/>
            </a:pPr>
            <a:r>
              <a:rPr lang="en-US" sz="3600" dirty="0">
                <a:latin typeface="+mn-lt"/>
                <a:ea typeface="+mn-ea"/>
                <a:cs typeface="+mn-cs"/>
              </a:rPr>
              <a:t>*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F5EBFF-B71D-455E-AD93-7E8DBAF96C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9491" y="2602880"/>
            <a:ext cx="3857275" cy="327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58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1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5274821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5EFA3-5782-4454-80AD-A6DE16A96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70" y="804328"/>
            <a:ext cx="4568484" cy="120582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E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AU" sz="3600" b="1" dirty="0">
                <a:solidFill>
                  <a:srgbClr val="FE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 Jesus’ definition of success</a:t>
            </a:r>
            <a:endParaRPr lang="en-AU" sz="3600" dirty="0">
              <a:solidFill>
                <a:srgbClr val="FE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0F391-50BD-433F-ABC8-881237449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853" y="2247948"/>
            <a:ext cx="5517339" cy="4421412"/>
          </a:xfrm>
        </p:spPr>
        <p:txBody>
          <a:bodyPr>
            <a:normAutofit fontScale="62500" lnSpcReduction="20000"/>
          </a:bodyPr>
          <a:lstStyle/>
          <a:p>
            <a:pPr marL="0"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5800" b="1" dirty="0">
                <a:cs typeface="Calibri" panose="020F0502020204030204" pitchFamily="34" charset="0"/>
              </a:rPr>
              <a:t>“Watch out! </a:t>
            </a:r>
          </a:p>
          <a:p>
            <a:pPr marL="0"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AU" sz="4800" b="1" dirty="0">
                <a:cs typeface="Calibri" panose="020F0502020204030204" pitchFamily="34" charset="0"/>
              </a:rPr>
              <a:t>Be on your guard against all kinds of greed; </a:t>
            </a:r>
          </a:p>
          <a:p>
            <a:pPr marL="0"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AU" sz="4800" b="1" dirty="0">
                <a:cs typeface="Calibri" panose="020F0502020204030204" pitchFamily="34" charset="0"/>
              </a:rPr>
              <a:t>life does not consist in an abundance of possessions.” (NIV)</a:t>
            </a:r>
          </a:p>
          <a:p>
            <a:pPr marL="0"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AU" sz="4800" b="1" dirty="0">
              <a:cs typeface="Calibri" panose="020F0502020204030204" pitchFamily="34" charset="0"/>
            </a:endParaRPr>
          </a:p>
          <a:p>
            <a:pPr marL="0"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AU" sz="4800" b="1" dirty="0"/>
              <a:t>Life is not measured by how much you own. (NLT)</a:t>
            </a:r>
          </a:p>
          <a:p>
            <a:pPr marL="0"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AU" sz="3800" b="1" dirty="0">
                <a:cs typeface="Calibri" panose="020F0502020204030204" pitchFamily="34" charset="0"/>
              </a:rPr>
              <a:t>Luke 12:15</a:t>
            </a:r>
            <a:endParaRPr lang="en-US" sz="3800" b="1" dirty="0">
              <a:cs typeface="Calibri" panose="020F0502020204030204" pitchFamily="34" charset="0"/>
            </a:endParaRPr>
          </a:p>
          <a:p>
            <a:pPr algn="ctr">
              <a:lnSpc>
                <a:spcPct val="130000"/>
              </a:lnSpc>
            </a:pPr>
            <a:endParaRPr lang="en-AU" dirty="0"/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67D6E0F7-F02D-4C79-8382-212CE20AC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2" r="19064" b="-3"/>
          <a:stretch/>
        </p:blipFill>
        <p:spPr bwMode="auto">
          <a:xfrm>
            <a:off x="6156176" y="962004"/>
            <a:ext cx="2592288" cy="198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E8077-7B4C-428A-90A2-1B344D8ADB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12" b="1"/>
          <a:stretch/>
        </p:blipFill>
        <p:spPr>
          <a:xfrm>
            <a:off x="6156177" y="3874260"/>
            <a:ext cx="2592288" cy="210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20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11">
            <a:extLst>
              <a:ext uri="{FF2B5EF4-FFF2-40B4-BE49-F238E27FC236}">
                <a16:creationId xmlns:a16="http://schemas.microsoft.com/office/drawing/2014/main" id="{F3F90C18-FD38-450D-9433-F98D11127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75" y="697848"/>
            <a:ext cx="77298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Easy in theory but most challenging to apply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1E41ED-1D81-4919-927B-0366DE32F9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064691"/>
            <a:ext cx="5582744" cy="28179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5853E2-B2F1-46EE-BCBA-21C7FCFBBB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37312"/>
            <a:ext cx="264261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48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55659" y="-256494"/>
            <a:ext cx="9144000" cy="642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79512" y="134590"/>
            <a:ext cx="8781045" cy="599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Avoid </a:t>
            </a:r>
            <a:r>
              <a:rPr lang="en-AU" sz="4000" dirty="0">
                <a:solidFill>
                  <a:prstClr val="black"/>
                </a:solidFill>
                <a:latin typeface="Calibri"/>
              </a:rPr>
              <a:t>e</a:t>
            </a:r>
            <a:r>
              <a:rPr kumimoji="0" lang="en-AU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xtremes</a:t>
            </a: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and temptations:</a:t>
            </a:r>
            <a:endParaRPr kumimoji="0" lang="en-A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603341"/>
              </p:ext>
            </p:extLst>
          </p:nvPr>
        </p:nvGraphicFramePr>
        <p:xfrm>
          <a:off x="179512" y="2262698"/>
          <a:ext cx="8784976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6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6662">
                <a:tc>
                  <a:txBody>
                    <a:bodyPr/>
                    <a:lstStyle/>
                    <a:p>
                      <a:r>
                        <a:rPr lang="en-AU" sz="2800" b="1" dirty="0">
                          <a:solidFill>
                            <a:srgbClr val="0000FF"/>
                          </a:solidFill>
                          <a:latin typeface="+mn-lt"/>
                        </a:rPr>
                        <a:t>Smaller churches/orgs</a:t>
                      </a:r>
                    </a:p>
                    <a:p>
                      <a:r>
                        <a:rPr lang="en-AU" sz="2800" b="1" dirty="0">
                          <a:solidFill>
                            <a:prstClr val="black"/>
                          </a:solidFill>
                          <a:latin typeface="+mn-lt"/>
                        </a:rPr>
                        <a:t>False Humility</a:t>
                      </a:r>
                    </a:p>
                    <a:p>
                      <a:r>
                        <a:rPr lang="en-AU" sz="2800" b="1" dirty="0">
                          <a:solidFill>
                            <a:prstClr val="black"/>
                          </a:solidFill>
                          <a:latin typeface="+mn-lt"/>
                        </a:rPr>
                        <a:t>Scarcity mindset</a:t>
                      </a:r>
                    </a:p>
                    <a:p>
                      <a:r>
                        <a:rPr lang="en-AU" sz="2800" b="1" dirty="0">
                          <a:solidFill>
                            <a:prstClr val="black"/>
                          </a:solidFill>
                          <a:latin typeface="+mn-lt"/>
                        </a:rPr>
                        <a:t>Passive</a:t>
                      </a:r>
                    </a:p>
                    <a:p>
                      <a:r>
                        <a:rPr lang="en-AU" sz="2800" b="1" dirty="0">
                          <a:solidFill>
                            <a:prstClr val="black"/>
                          </a:solidFill>
                          <a:latin typeface="+mn-lt"/>
                        </a:rPr>
                        <a:t>Woe to me</a:t>
                      </a:r>
                    </a:p>
                    <a:p>
                      <a:r>
                        <a:rPr lang="en-AU" sz="2800" b="1" dirty="0">
                          <a:solidFill>
                            <a:prstClr val="black"/>
                          </a:solidFill>
                          <a:latin typeface="+mn-lt"/>
                        </a:rPr>
                        <a:t>Inward looking</a:t>
                      </a:r>
                    </a:p>
                    <a:p>
                      <a:r>
                        <a:rPr lang="en-AU" sz="2800" b="1" dirty="0">
                          <a:solidFill>
                            <a:prstClr val="black"/>
                          </a:solidFill>
                          <a:latin typeface="+mn-lt"/>
                        </a:rPr>
                        <a:t>Focused on tradition and history</a:t>
                      </a:r>
                      <a:endParaRPr lang="en-A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b="1" dirty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Road Less Travelled</a:t>
                      </a:r>
                    </a:p>
                    <a:p>
                      <a:pPr algn="ctr"/>
                      <a:r>
                        <a:rPr lang="en-AU" sz="2800" b="1" dirty="0">
                          <a:solidFill>
                            <a:prstClr val="black"/>
                          </a:solidFill>
                          <a:latin typeface="+mn-lt"/>
                        </a:rPr>
                        <a:t>Security and identity as Children of God.</a:t>
                      </a:r>
                    </a:p>
                    <a:p>
                      <a:pPr algn="ctr"/>
                      <a:r>
                        <a:rPr lang="en-AU" sz="2800" b="1" dirty="0">
                          <a:solidFill>
                            <a:prstClr val="black"/>
                          </a:solidFill>
                          <a:latin typeface="+mn-lt"/>
                        </a:rPr>
                        <a:t>Assertive, confront ‘failures’ and ongoing learning. God-size vision and glory to God. Intentionally inter-dependent, helping others</a:t>
                      </a:r>
                      <a:endParaRPr lang="en-A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dirty="0">
                          <a:solidFill>
                            <a:srgbClr val="0000FF"/>
                          </a:solidFill>
                          <a:latin typeface="+mn-lt"/>
                        </a:rPr>
                        <a:t>Bigger churches/orgs.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dirty="0">
                          <a:solidFill>
                            <a:prstClr val="black"/>
                          </a:solidFill>
                          <a:latin typeface="+mn-lt"/>
                        </a:rPr>
                        <a:t>Pride</a:t>
                      </a:r>
                      <a:endParaRPr lang="en-AU" sz="2800" dirty="0">
                        <a:solidFill>
                          <a:prstClr val="black"/>
                        </a:solidFill>
                        <a:latin typeface="+mn-lt"/>
                      </a:endParaRPr>
                    </a:p>
                    <a:p>
                      <a:r>
                        <a:rPr lang="en-AU" sz="2800" b="1" dirty="0">
                          <a:solidFill>
                            <a:prstClr val="black"/>
                          </a:solidFill>
                          <a:latin typeface="+mn-lt"/>
                        </a:rPr>
                        <a:t>False security</a:t>
                      </a:r>
                    </a:p>
                    <a:p>
                      <a:r>
                        <a:rPr lang="en-AU" sz="2800" b="1" dirty="0">
                          <a:solidFill>
                            <a:prstClr val="black"/>
                          </a:solidFill>
                          <a:latin typeface="+mn-lt"/>
                        </a:rPr>
                        <a:t>Aggressive</a:t>
                      </a:r>
                    </a:p>
                    <a:p>
                      <a:r>
                        <a:rPr lang="en-AU" sz="2800" b="1" baseline="0" dirty="0">
                          <a:solidFill>
                            <a:prstClr val="black"/>
                          </a:solidFill>
                          <a:latin typeface="+mn-lt"/>
                        </a:rPr>
                        <a:t>I</a:t>
                      </a:r>
                      <a:r>
                        <a:rPr lang="en-AU" sz="2800" b="1" dirty="0">
                          <a:solidFill>
                            <a:prstClr val="black"/>
                          </a:solidFill>
                          <a:latin typeface="+mn-lt"/>
                        </a:rPr>
                        <a:t>ndependent</a:t>
                      </a:r>
                    </a:p>
                    <a:p>
                      <a:r>
                        <a:rPr lang="en-AU" sz="2800" b="1" dirty="0">
                          <a:solidFill>
                            <a:prstClr val="black"/>
                          </a:solidFill>
                          <a:latin typeface="+mn-lt"/>
                        </a:rPr>
                        <a:t>Look at me</a:t>
                      </a:r>
                    </a:p>
                    <a:p>
                      <a:r>
                        <a:rPr lang="en-AU" sz="2800" b="1" dirty="0">
                          <a:solidFill>
                            <a:prstClr val="black"/>
                          </a:solidFill>
                          <a:latin typeface="+mn-lt"/>
                        </a:rPr>
                        <a:t>Image, task and numbers driven</a:t>
                      </a:r>
                      <a:endParaRPr lang="en-A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81F4FA7E-7531-4716-85DC-61B41DBF07BA}"/>
              </a:ext>
            </a:extLst>
          </p:cNvPr>
          <p:cNvGrpSpPr/>
          <p:nvPr/>
        </p:nvGrpSpPr>
        <p:grpSpPr>
          <a:xfrm>
            <a:off x="2015716" y="908881"/>
            <a:ext cx="5112568" cy="1223975"/>
            <a:chOff x="1915254" y="-13904"/>
            <a:chExt cx="5601524" cy="164270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3C5D0FA-8268-49F0-9BFD-B4CDDBB0A3C9}"/>
                </a:ext>
              </a:extLst>
            </p:cNvPr>
            <p:cNvSpPr/>
            <p:nvPr/>
          </p:nvSpPr>
          <p:spPr>
            <a:xfrm>
              <a:off x="4469700" y="1287045"/>
              <a:ext cx="492633" cy="34175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A167809-EE23-4A45-B7F7-496EC7227B7C}"/>
                </a:ext>
              </a:extLst>
            </p:cNvPr>
            <p:cNvCxnSpPr/>
            <p:nvPr/>
          </p:nvCxnSpPr>
          <p:spPr>
            <a:xfrm flipV="1">
              <a:off x="4715219" y="-13904"/>
              <a:ext cx="4308" cy="1303533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3670062-FAB2-4639-A00E-989919BDA18B}"/>
                </a:ext>
              </a:extLst>
            </p:cNvPr>
            <p:cNvSpPr/>
            <p:nvPr/>
          </p:nvSpPr>
          <p:spPr>
            <a:xfrm rot="17436284">
              <a:off x="7099584" y="711146"/>
              <a:ext cx="341756" cy="492633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F1B880-21B2-4CB5-933F-35834FE607FB}"/>
                </a:ext>
              </a:extLst>
            </p:cNvPr>
            <p:cNvCxnSpPr/>
            <p:nvPr/>
          </p:nvCxnSpPr>
          <p:spPr>
            <a:xfrm rot="17436284" flipV="1">
              <a:off x="5874191" y="-816385"/>
              <a:ext cx="7535" cy="2487368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108399-597C-49C1-B460-B3A8ECC4DD5A}"/>
                </a:ext>
              </a:extLst>
            </p:cNvPr>
            <p:cNvSpPr/>
            <p:nvPr/>
          </p:nvSpPr>
          <p:spPr>
            <a:xfrm rot="4163716" flipH="1">
              <a:off x="1990693" y="711146"/>
              <a:ext cx="341756" cy="492633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4F96A75-02B2-4514-99DF-7310A7C95B71}"/>
                </a:ext>
              </a:extLst>
            </p:cNvPr>
            <p:cNvCxnSpPr/>
            <p:nvPr/>
          </p:nvCxnSpPr>
          <p:spPr>
            <a:xfrm rot="4163716" flipH="1" flipV="1">
              <a:off x="3550307" y="-816385"/>
              <a:ext cx="7535" cy="2487368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18" name="Oval 19">
              <a:extLst>
                <a:ext uri="{FF2B5EF4-FFF2-40B4-BE49-F238E27FC236}">
                  <a16:creationId xmlns:a16="http://schemas.microsoft.com/office/drawing/2014/main" id="{9908E288-F65B-4F4D-B75A-30FED330E8D4}"/>
                </a:ext>
              </a:extLst>
            </p:cNvPr>
            <p:cNvSpPr/>
            <p:nvPr/>
          </p:nvSpPr>
          <p:spPr>
            <a:xfrm flipH="1">
              <a:off x="5137705" y="1000707"/>
              <a:ext cx="1846518" cy="480977"/>
            </a:xfrm>
            <a:custGeom>
              <a:avLst/>
              <a:gdLst>
                <a:gd name="connsiteX0" fmla="*/ 0 w 4552950"/>
                <a:gd name="connsiteY0" fmla="*/ 838200 h 1676400"/>
                <a:gd name="connsiteX1" fmla="*/ 2276475 w 4552950"/>
                <a:gd name="connsiteY1" fmla="*/ 0 h 1676400"/>
                <a:gd name="connsiteX2" fmla="*/ 4552950 w 4552950"/>
                <a:gd name="connsiteY2" fmla="*/ 838200 h 1676400"/>
                <a:gd name="connsiteX3" fmla="*/ 2276475 w 4552950"/>
                <a:gd name="connsiteY3" fmla="*/ 1676400 h 1676400"/>
                <a:gd name="connsiteX4" fmla="*/ 0 w 4552950"/>
                <a:gd name="connsiteY4" fmla="*/ 838200 h 1676400"/>
                <a:gd name="connsiteX0" fmla="*/ 0 w 4552950"/>
                <a:gd name="connsiteY0" fmla="*/ 838200 h 1676400"/>
                <a:gd name="connsiteX1" fmla="*/ 2276475 w 4552950"/>
                <a:gd name="connsiteY1" fmla="*/ 0 h 1676400"/>
                <a:gd name="connsiteX2" fmla="*/ 4552950 w 4552950"/>
                <a:gd name="connsiteY2" fmla="*/ 838200 h 1676400"/>
                <a:gd name="connsiteX3" fmla="*/ 2276475 w 4552950"/>
                <a:gd name="connsiteY3" fmla="*/ 1676400 h 1676400"/>
                <a:gd name="connsiteX4" fmla="*/ 0 w 4552950"/>
                <a:gd name="connsiteY4" fmla="*/ 838200 h 1676400"/>
                <a:gd name="connsiteX0" fmla="*/ 0 w 4552950"/>
                <a:gd name="connsiteY0" fmla="*/ 838200 h 1676400"/>
                <a:gd name="connsiteX1" fmla="*/ 2276475 w 4552950"/>
                <a:gd name="connsiteY1" fmla="*/ 0 h 1676400"/>
                <a:gd name="connsiteX2" fmla="*/ 4552950 w 4552950"/>
                <a:gd name="connsiteY2" fmla="*/ 838200 h 1676400"/>
                <a:gd name="connsiteX3" fmla="*/ 2276475 w 4552950"/>
                <a:gd name="connsiteY3" fmla="*/ 1676400 h 1676400"/>
                <a:gd name="connsiteX4" fmla="*/ 91440 w 4552950"/>
                <a:gd name="connsiteY4" fmla="*/ 929640 h 1676400"/>
                <a:gd name="connsiteX0" fmla="*/ 0 w 4552950"/>
                <a:gd name="connsiteY0" fmla="*/ 838200 h 1680533"/>
                <a:gd name="connsiteX1" fmla="*/ 2276475 w 4552950"/>
                <a:gd name="connsiteY1" fmla="*/ 0 h 1680533"/>
                <a:gd name="connsiteX2" fmla="*/ 4552950 w 4552950"/>
                <a:gd name="connsiteY2" fmla="*/ 838200 h 1680533"/>
                <a:gd name="connsiteX3" fmla="*/ 2276475 w 4552950"/>
                <a:gd name="connsiteY3" fmla="*/ 1676400 h 1680533"/>
                <a:gd name="connsiteX4" fmla="*/ 81915 w 4552950"/>
                <a:gd name="connsiteY4" fmla="*/ 1082040 h 1680533"/>
                <a:gd name="connsiteX0" fmla="*/ 0 w 4552950"/>
                <a:gd name="connsiteY0" fmla="*/ 838200 h 1679896"/>
                <a:gd name="connsiteX1" fmla="*/ 2276475 w 4552950"/>
                <a:gd name="connsiteY1" fmla="*/ 0 h 1679896"/>
                <a:gd name="connsiteX2" fmla="*/ 4552950 w 4552950"/>
                <a:gd name="connsiteY2" fmla="*/ 838200 h 1679896"/>
                <a:gd name="connsiteX3" fmla="*/ 2276475 w 4552950"/>
                <a:gd name="connsiteY3" fmla="*/ 1676400 h 1679896"/>
                <a:gd name="connsiteX4" fmla="*/ 81915 w 4552950"/>
                <a:gd name="connsiteY4" fmla="*/ 1082040 h 1679896"/>
                <a:gd name="connsiteX0" fmla="*/ 0 w 4552950"/>
                <a:gd name="connsiteY0" fmla="*/ 838200 h 1679896"/>
                <a:gd name="connsiteX1" fmla="*/ 2276475 w 4552950"/>
                <a:gd name="connsiteY1" fmla="*/ 0 h 1679896"/>
                <a:gd name="connsiteX2" fmla="*/ 4552950 w 4552950"/>
                <a:gd name="connsiteY2" fmla="*/ 838200 h 1679896"/>
                <a:gd name="connsiteX3" fmla="*/ 2276475 w 4552950"/>
                <a:gd name="connsiteY3" fmla="*/ 1676400 h 1679896"/>
                <a:gd name="connsiteX4" fmla="*/ 81915 w 4552950"/>
                <a:gd name="connsiteY4" fmla="*/ 1082040 h 1679896"/>
                <a:gd name="connsiteX0" fmla="*/ 0 w 4552950"/>
                <a:gd name="connsiteY0" fmla="*/ 838200 h 1683359"/>
                <a:gd name="connsiteX1" fmla="*/ 2276475 w 4552950"/>
                <a:gd name="connsiteY1" fmla="*/ 0 h 1683359"/>
                <a:gd name="connsiteX2" fmla="*/ 4552950 w 4552950"/>
                <a:gd name="connsiteY2" fmla="*/ 838200 h 1683359"/>
                <a:gd name="connsiteX3" fmla="*/ 2276475 w 4552950"/>
                <a:gd name="connsiteY3" fmla="*/ 1679896 h 1683359"/>
                <a:gd name="connsiteX4" fmla="*/ 81915 w 4552950"/>
                <a:gd name="connsiteY4" fmla="*/ 1082040 h 1683359"/>
                <a:gd name="connsiteX0" fmla="*/ 0 w 4552950"/>
                <a:gd name="connsiteY0" fmla="*/ 838200 h 1686789"/>
                <a:gd name="connsiteX1" fmla="*/ 2276475 w 4552950"/>
                <a:gd name="connsiteY1" fmla="*/ 0 h 1686789"/>
                <a:gd name="connsiteX2" fmla="*/ 4552950 w 4552950"/>
                <a:gd name="connsiteY2" fmla="*/ 838200 h 1686789"/>
                <a:gd name="connsiteX3" fmla="*/ 2276475 w 4552950"/>
                <a:gd name="connsiteY3" fmla="*/ 1683359 h 1686789"/>
                <a:gd name="connsiteX4" fmla="*/ 81915 w 4552950"/>
                <a:gd name="connsiteY4" fmla="*/ 1082040 h 1686789"/>
                <a:gd name="connsiteX0" fmla="*/ 0 w 4581525"/>
                <a:gd name="connsiteY0" fmla="*/ 819167 h 1686809"/>
                <a:gd name="connsiteX1" fmla="*/ 2305050 w 4581525"/>
                <a:gd name="connsiteY1" fmla="*/ 20 h 1686809"/>
                <a:gd name="connsiteX2" fmla="*/ 4581525 w 4581525"/>
                <a:gd name="connsiteY2" fmla="*/ 838220 h 1686809"/>
                <a:gd name="connsiteX3" fmla="*/ 2305050 w 4581525"/>
                <a:gd name="connsiteY3" fmla="*/ 1683379 h 1686809"/>
                <a:gd name="connsiteX4" fmla="*/ 110490 w 4581525"/>
                <a:gd name="connsiteY4" fmla="*/ 1082060 h 1686809"/>
                <a:gd name="connsiteX0" fmla="*/ 2194560 w 4471035"/>
                <a:gd name="connsiteY0" fmla="*/ 0 h 1686789"/>
                <a:gd name="connsiteX1" fmla="*/ 4471035 w 4471035"/>
                <a:gd name="connsiteY1" fmla="*/ 838200 h 1686789"/>
                <a:gd name="connsiteX2" fmla="*/ 2194560 w 4471035"/>
                <a:gd name="connsiteY2" fmla="*/ 1683359 h 1686789"/>
                <a:gd name="connsiteX3" fmla="*/ 0 w 4471035"/>
                <a:gd name="connsiteY3" fmla="*/ 1082040 h 1686789"/>
                <a:gd name="connsiteX0" fmla="*/ 4471035 w 4471035"/>
                <a:gd name="connsiteY0" fmla="*/ 0 h 848589"/>
                <a:gd name="connsiteX1" fmla="*/ 2194560 w 4471035"/>
                <a:gd name="connsiteY1" fmla="*/ 845159 h 848589"/>
                <a:gd name="connsiteX2" fmla="*/ 0 w 4471035"/>
                <a:gd name="connsiteY2" fmla="*/ 243840 h 848589"/>
                <a:gd name="connsiteX0" fmla="*/ 2194560 w 2194560"/>
                <a:gd name="connsiteY0" fmla="*/ 601319 h 604749"/>
                <a:gd name="connsiteX1" fmla="*/ 0 w 2194560"/>
                <a:gd name="connsiteY1" fmla="*/ 0 h 604749"/>
                <a:gd name="connsiteX0" fmla="*/ 1975485 w 1975485"/>
                <a:gd name="connsiteY0" fmla="*/ 604749 h 608147"/>
                <a:gd name="connsiteX1" fmla="*/ 0 w 1975485"/>
                <a:gd name="connsiteY1" fmla="*/ 0 h 608147"/>
                <a:gd name="connsiteX0" fmla="*/ 1975485 w 1975485"/>
                <a:gd name="connsiteY0" fmla="*/ 604749 h 608147"/>
                <a:gd name="connsiteX1" fmla="*/ 0 w 1975485"/>
                <a:gd name="connsiteY1" fmla="*/ 0 h 608147"/>
                <a:gd name="connsiteX0" fmla="*/ 1975485 w 1975485"/>
                <a:gd name="connsiteY0" fmla="*/ 604749 h 608147"/>
                <a:gd name="connsiteX1" fmla="*/ 0 w 1975485"/>
                <a:gd name="connsiteY1" fmla="*/ 0 h 608147"/>
                <a:gd name="connsiteX0" fmla="*/ 1975485 w 1975485"/>
                <a:gd name="connsiteY0" fmla="*/ 604749 h 607984"/>
                <a:gd name="connsiteX1" fmla="*/ 0 w 1975485"/>
                <a:gd name="connsiteY1" fmla="*/ 0 h 60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5485" h="607984">
                  <a:moveTo>
                    <a:pt x="1975485" y="604749"/>
                  </a:moveTo>
                  <a:cubicBezTo>
                    <a:pt x="1230313" y="645389"/>
                    <a:pt x="290513" y="295259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9">
              <a:extLst>
                <a:ext uri="{FF2B5EF4-FFF2-40B4-BE49-F238E27FC236}">
                  <a16:creationId xmlns:a16="http://schemas.microsoft.com/office/drawing/2014/main" id="{C8830D97-832D-4B79-981D-9C111EB8D05E}"/>
                </a:ext>
              </a:extLst>
            </p:cNvPr>
            <p:cNvSpPr/>
            <p:nvPr/>
          </p:nvSpPr>
          <p:spPr>
            <a:xfrm>
              <a:off x="2454823" y="985636"/>
              <a:ext cx="1846518" cy="480977"/>
            </a:xfrm>
            <a:custGeom>
              <a:avLst/>
              <a:gdLst>
                <a:gd name="connsiteX0" fmla="*/ 0 w 4552950"/>
                <a:gd name="connsiteY0" fmla="*/ 838200 h 1676400"/>
                <a:gd name="connsiteX1" fmla="*/ 2276475 w 4552950"/>
                <a:gd name="connsiteY1" fmla="*/ 0 h 1676400"/>
                <a:gd name="connsiteX2" fmla="*/ 4552950 w 4552950"/>
                <a:gd name="connsiteY2" fmla="*/ 838200 h 1676400"/>
                <a:gd name="connsiteX3" fmla="*/ 2276475 w 4552950"/>
                <a:gd name="connsiteY3" fmla="*/ 1676400 h 1676400"/>
                <a:gd name="connsiteX4" fmla="*/ 0 w 4552950"/>
                <a:gd name="connsiteY4" fmla="*/ 838200 h 1676400"/>
                <a:gd name="connsiteX0" fmla="*/ 0 w 4552950"/>
                <a:gd name="connsiteY0" fmla="*/ 838200 h 1676400"/>
                <a:gd name="connsiteX1" fmla="*/ 2276475 w 4552950"/>
                <a:gd name="connsiteY1" fmla="*/ 0 h 1676400"/>
                <a:gd name="connsiteX2" fmla="*/ 4552950 w 4552950"/>
                <a:gd name="connsiteY2" fmla="*/ 838200 h 1676400"/>
                <a:gd name="connsiteX3" fmla="*/ 2276475 w 4552950"/>
                <a:gd name="connsiteY3" fmla="*/ 1676400 h 1676400"/>
                <a:gd name="connsiteX4" fmla="*/ 0 w 4552950"/>
                <a:gd name="connsiteY4" fmla="*/ 838200 h 1676400"/>
                <a:gd name="connsiteX0" fmla="*/ 0 w 4552950"/>
                <a:gd name="connsiteY0" fmla="*/ 838200 h 1676400"/>
                <a:gd name="connsiteX1" fmla="*/ 2276475 w 4552950"/>
                <a:gd name="connsiteY1" fmla="*/ 0 h 1676400"/>
                <a:gd name="connsiteX2" fmla="*/ 4552950 w 4552950"/>
                <a:gd name="connsiteY2" fmla="*/ 838200 h 1676400"/>
                <a:gd name="connsiteX3" fmla="*/ 2276475 w 4552950"/>
                <a:gd name="connsiteY3" fmla="*/ 1676400 h 1676400"/>
                <a:gd name="connsiteX4" fmla="*/ 91440 w 4552950"/>
                <a:gd name="connsiteY4" fmla="*/ 929640 h 1676400"/>
                <a:gd name="connsiteX0" fmla="*/ 0 w 4552950"/>
                <a:gd name="connsiteY0" fmla="*/ 838200 h 1680533"/>
                <a:gd name="connsiteX1" fmla="*/ 2276475 w 4552950"/>
                <a:gd name="connsiteY1" fmla="*/ 0 h 1680533"/>
                <a:gd name="connsiteX2" fmla="*/ 4552950 w 4552950"/>
                <a:gd name="connsiteY2" fmla="*/ 838200 h 1680533"/>
                <a:gd name="connsiteX3" fmla="*/ 2276475 w 4552950"/>
                <a:gd name="connsiteY3" fmla="*/ 1676400 h 1680533"/>
                <a:gd name="connsiteX4" fmla="*/ 81915 w 4552950"/>
                <a:gd name="connsiteY4" fmla="*/ 1082040 h 1680533"/>
                <a:gd name="connsiteX0" fmla="*/ 0 w 4552950"/>
                <a:gd name="connsiteY0" fmla="*/ 838200 h 1679896"/>
                <a:gd name="connsiteX1" fmla="*/ 2276475 w 4552950"/>
                <a:gd name="connsiteY1" fmla="*/ 0 h 1679896"/>
                <a:gd name="connsiteX2" fmla="*/ 4552950 w 4552950"/>
                <a:gd name="connsiteY2" fmla="*/ 838200 h 1679896"/>
                <a:gd name="connsiteX3" fmla="*/ 2276475 w 4552950"/>
                <a:gd name="connsiteY3" fmla="*/ 1676400 h 1679896"/>
                <a:gd name="connsiteX4" fmla="*/ 81915 w 4552950"/>
                <a:gd name="connsiteY4" fmla="*/ 1082040 h 1679896"/>
                <a:gd name="connsiteX0" fmla="*/ 0 w 4552950"/>
                <a:gd name="connsiteY0" fmla="*/ 838200 h 1679896"/>
                <a:gd name="connsiteX1" fmla="*/ 2276475 w 4552950"/>
                <a:gd name="connsiteY1" fmla="*/ 0 h 1679896"/>
                <a:gd name="connsiteX2" fmla="*/ 4552950 w 4552950"/>
                <a:gd name="connsiteY2" fmla="*/ 838200 h 1679896"/>
                <a:gd name="connsiteX3" fmla="*/ 2276475 w 4552950"/>
                <a:gd name="connsiteY3" fmla="*/ 1676400 h 1679896"/>
                <a:gd name="connsiteX4" fmla="*/ 81915 w 4552950"/>
                <a:gd name="connsiteY4" fmla="*/ 1082040 h 1679896"/>
                <a:gd name="connsiteX0" fmla="*/ 0 w 4552950"/>
                <a:gd name="connsiteY0" fmla="*/ 838200 h 1683359"/>
                <a:gd name="connsiteX1" fmla="*/ 2276475 w 4552950"/>
                <a:gd name="connsiteY1" fmla="*/ 0 h 1683359"/>
                <a:gd name="connsiteX2" fmla="*/ 4552950 w 4552950"/>
                <a:gd name="connsiteY2" fmla="*/ 838200 h 1683359"/>
                <a:gd name="connsiteX3" fmla="*/ 2276475 w 4552950"/>
                <a:gd name="connsiteY3" fmla="*/ 1679896 h 1683359"/>
                <a:gd name="connsiteX4" fmla="*/ 81915 w 4552950"/>
                <a:gd name="connsiteY4" fmla="*/ 1082040 h 1683359"/>
                <a:gd name="connsiteX0" fmla="*/ 0 w 4552950"/>
                <a:gd name="connsiteY0" fmla="*/ 838200 h 1686789"/>
                <a:gd name="connsiteX1" fmla="*/ 2276475 w 4552950"/>
                <a:gd name="connsiteY1" fmla="*/ 0 h 1686789"/>
                <a:gd name="connsiteX2" fmla="*/ 4552950 w 4552950"/>
                <a:gd name="connsiteY2" fmla="*/ 838200 h 1686789"/>
                <a:gd name="connsiteX3" fmla="*/ 2276475 w 4552950"/>
                <a:gd name="connsiteY3" fmla="*/ 1683359 h 1686789"/>
                <a:gd name="connsiteX4" fmla="*/ 81915 w 4552950"/>
                <a:gd name="connsiteY4" fmla="*/ 1082040 h 1686789"/>
                <a:gd name="connsiteX0" fmla="*/ 0 w 4581525"/>
                <a:gd name="connsiteY0" fmla="*/ 819167 h 1686809"/>
                <a:gd name="connsiteX1" fmla="*/ 2305050 w 4581525"/>
                <a:gd name="connsiteY1" fmla="*/ 20 h 1686809"/>
                <a:gd name="connsiteX2" fmla="*/ 4581525 w 4581525"/>
                <a:gd name="connsiteY2" fmla="*/ 838220 h 1686809"/>
                <a:gd name="connsiteX3" fmla="*/ 2305050 w 4581525"/>
                <a:gd name="connsiteY3" fmla="*/ 1683379 h 1686809"/>
                <a:gd name="connsiteX4" fmla="*/ 110490 w 4581525"/>
                <a:gd name="connsiteY4" fmla="*/ 1082060 h 1686809"/>
                <a:gd name="connsiteX0" fmla="*/ 2194560 w 4471035"/>
                <a:gd name="connsiteY0" fmla="*/ 0 h 1686789"/>
                <a:gd name="connsiteX1" fmla="*/ 4471035 w 4471035"/>
                <a:gd name="connsiteY1" fmla="*/ 838200 h 1686789"/>
                <a:gd name="connsiteX2" fmla="*/ 2194560 w 4471035"/>
                <a:gd name="connsiteY2" fmla="*/ 1683359 h 1686789"/>
                <a:gd name="connsiteX3" fmla="*/ 0 w 4471035"/>
                <a:gd name="connsiteY3" fmla="*/ 1082040 h 1686789"/>
                <a:gd name="connsiteX0" fmla="*/ 4471035 w 4471035"/>
                <a:gd name="connsiteY0" fmla="*/ 0 h 848589"/>
                <a:gd name="connsiteX1" fmla="*/ 2194560 w 4471035"/>
                <a:gd name="connsiteY1" fmla="*/ 845159 h 848589"/>
                <a:gd name="connsiteX2" fmla="*/ 0 w 4471035"/>
                <a:gd name="connsiteY2" fmla="*/ 243840 h 848589"/>
                <a:gd name="connsiteX0" fmla="*/ 2194560 w 2194560"/>
                <a:gd name="connsiteY0" fmla="*/ 601319 h 604749"/>
                <a:gd name="connsiteX1" fmla="*/ 0 w 2194560"/>
                <a:gd name="connsiteY1" fmla="*/ 0 h 604749"/>
                <a:gd name="connsiteX0" fmla="*/ 1975485 w 1975485"/>
                <a:gd name="connsiteY0" fmla="*/ 604749 h 608147"/>
                <a:gd name="connsiteX1" fmla="*/ 0 w 1975485"/>
                <a:gd name="connsiteY1" fmla="*/ 0 h 608147"/>
                <a:gd name="connsiteX0" fmla="*/ 1975485 w 1975485"/>
                <a:gd name="connsiteY0" fmla="*/ 604749 h 608147"/>
                <a:gd name="connsiteX1" fmla="*/ 0 w 1975485"/>
                <a:gd name="connsiteY1" fmla="*/ 0 h 608147"/>
                <a:gd name="connsiteX0" fmla="*/ 1975485 w 1975485"/>
                <a:gd name="connsiteY0" fmla="*/ 604749 h 608147"/>
                <a:gd name="connsiteX1" fmla="*/ 0 w 1975485"/>
                <a:gd name="connsiteY1" fmla="*/ 0 h 608147"/>
                <a:gd name="connsiteX0" fmla="*/ 1975485 w 1975485"/>
                <a:gd name="connsiteY0" fmla="*/ 604749 h 607984"/>
                <a:gd name="connsiteX1" fmla="*/ 0 w 1975485"/>
                <a:gd name="connsiteY1" fmla="*/ 0 h 60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5485" h="607984">
                  <a:moveTo>
                    <a:pt x="1975485" y="604749"/>
                  </a:moveTo>
                  <a:cubicBezTo>
                    <a:pt x="1230313" y="645389"/>
                    <a:pt x="290513" y="295259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963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463</Words>
  <Application>Microsoft Office PowerPoint</Application>
  <PresentationFormat>On-screen Show (4:3)</PresentationFormat>
  <Paragraphs>114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Calibri</vt:lpstr>
      <vt:lpstr>Wingdings</vt:lpstr>
      <vt:lpstr>Arial Narrow</vt:lpstr>
      <vt:lpstr>Arial</vt:lpstr>
      <vt:lpstr>Georgia</vt:lpstr>
      <vt:lpstr>Calibri  </vt:lpstr>
      <vt:lpstr>Trebuchet MS</vt:lpstr>
      <vt:lpstr>Calibri Light</vt:lpstr>
      <vt:lpstr>Office Theme</vt:lpstr>
      <vt:lpstr>3_Office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Apply Jesus’ definition of success</vt:lpstr>
      <vt:lpstr>PowerPoint Presentation</vt:lpstr>
      <vt:lpstr>PowerPoint Presentation</vt:lpstr>
      <vt:lpstr>PowerPoint Presentation</vt:lpstr>
      <vt:lpstr>Redefining Success according to Jesus  7-week Challenge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Omar Djoeandy</dc:creator>
  <cp:lastModifiedBy>Omar Djoeandy</cp:lastModifiedBy>
  <cp:revision>51</cp:revision>
  <dcterms:created xsi:type="dcterms:W3CDTF">2020-06-05T05:59:23Z</dcterms:created>
  <dcterms:modified xsi:type="dcterms:W3CDTF">2021-03-16T03:19:26Z</dcterms:modified>
</cp:coreProperties>
</file>