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82" r:id="rId2"/>
    <p:sldId id="291" r:id="rId3"/>
    <p:sldId id="292" r:id="rId4"/>
    <p:sldId id="289" r:id="rId5"/>
    <p:sldId id="293" r:id="rId6"/>
    <p:sldId id="290" r:id="rId7"/>
    <p:sldId id="276" r:id="rId8"/>
    <p:sldId id="287" r:id="rId9"/>
  </p:sldIdLst>
  <p:sldSz cx="9144000" cy="5143500" type="screen16x9"/>
  <p:notesSz cx="6742113" cy="9875838"/>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7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660"/>
  </p:normalViewPr>
  <p:slideViewPr>
    <p:cSldViewPr snapToGrid="0" snapToObjects="1">
      <p:cViewPr varScale="1">
        <p:scale>
          <a:sx n="85" d="100"/>
          <a:sy n="85" d="100"/>
        </p:scale>
        <p:origin x="804"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57F29D-FCF5-450D-AB79-73BD4BCAC0DE}"/>
              </a:ext>
            </a:extLst>
          </p:cNvPr>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1FC20AA-FE57-4ECB-B1B4-AE27FCD99DCF}"/>
              </a:ext>
            </a:extLst>
          </p:cNvPr>
          <p:cNvSpPr>
            <a:spLocks noGrp="1"/>
          </p:cNvSpPr>
          <p:nvPr>
            <p:ph type="dt" sz="quarter" idx="1"/>
          </p:nvPr>
        </p:nvSpPr>
        <p:spPr>
          <a:xfrm>
            <a:off x="3818971" y="0"/>
            <a:ext cx="2921582" cy="495507"/>
          </a:xfrm>
          <a:prstGeom prst="rect">
            <a:avLst/>
          </a:prstGeom>
        </p:spPr>
        <p:txBody>
          <a:bodyPr vert="horz" lIns="91440" tIns="45720" rIns="91440" bIns="45720" rtlCol="0"/>
          <a:lstStyle>
            <a:lvl1pPr algn="r">
              <a:defRPr sz="1200"/>
            </a:lvl1pPr>
          </a:lstStyle>
          <a:p>
            <a:r>
              <a:rPr lang="en-AU"/>
              <a:t>8/08/2018</a:t>
            </a:r>
          </a:p>
        </p:txBody>
      </p:sp>
      <p:sp>
        <p:nvSpPr>
          <p:cNvPr id="4" name="Footer Placeholder 3">
            <a:extLst>
              <a:ext uri="{FF2B5EF4-FFF2-40B4-BE49-F238E27FC236}">
                <a16:creationId xmlns:a16="http://schemas.microsoft.com/office/drawing/2014/main" id="{717A50DB-A3A8-4429-AAA7-D71B968CB5C9}"/>
              </a:ext>
            </a:extLst>
          </p:cNvPr>
          <p:cNvSpPr>
            <a:spLocks noGrp="1"/>
          </p:cNvSpPr>
          <p:nvPr>
            <p:ph type="ftr" sz="quarter" idx="2"/>
          </p:nvPr>
        </p:nvSpPr>
        <p:spPr>
          <a:xfrm>
            <a:off x="0" y="9380333"/>
            <a:ext cx="2921582" cy="49550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C68783E-1457-42ED-A864-29D4BB35838A}"/>
              </a:ext>
            </a:extLst>
          </p:cNvPr>
          <p:cNvSpPr>
            <a:spLocks noGrp="1"/>
          </p:cNvSpPr>
          <p:nvPr>
            <p:ph type="sldNum" sz="quarter" idx="3"/>
          </p:nvPr>
        </p:nvSpPr>
        <p:spPr>
          <a:xfrm>
            <a:off x="3818971" y="9380333"/>
            <a:ext cx="2921582" cy="495506"/>
          </a:xfrm>
          <a:prstGeom prst="rect">
            <a:avLst/>
          </a:prstGeom>
        </p:spPr>
        <p:txBody>
          <a:bodyPr vert="horz" lIns="91440" tIns="45720" rIns="91440" bIns="45720" rtlCol="0" anchor="b"/>
          <a:lstStyle>
            <a:lvl1pPr algn="r">
              <a:defRPr sz="1200"/>
            </a:lvl1pPr>
          </a:lstStyle>
          <a:p>
            <a:fld id="{4FF0FE1F-05E5-4F27-80CD-549DB2A9D799}" type="slidenum">
              <a:rPr lang="en-AU" smtClean="0"/>
              <a:t>‹#›</a:t>
            </a:fld>
            <a:endParaRPr lang="en-AU"/>
          </a:p>
        </p:txBody>
      </p:sp>
    </p:spTree>
    <p:extLst>
      <p:ext uri="{BB962C8B-B14F-4D97-AF65-F5344CB8AC3E}">
        <p14:creationId xmlns:p14="http://schemas.microsoft.com/office/powerpoint/2010/main" val="41912934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r>
              <a:rPr lang="en-AU"/>
              <a:t>8/08/2018</a:t>
            </a:r>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08CB0C55-11AA-475F-A422-8BB1FA654730}" type="slidenum">
              <a:rPr lang="en-AU" smtClean="0"/>
              <a:t>‹#›</a:t>
            </a:fld>
            <a:endParaRPr lang="en-AU"/>
          </a:p>
        </p:txBody>
      </p:sp>
    </p:spTree>
    <p:extLst>
      <p:ext uri="{BB962C8B-B14F-4D97-AF65-F5344CB8AC3E}">
        <p14:creationId xmlns:p14="http://schemas.microsoft.com/office/powerpoint/2010/main" val="27843572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1</a:t>
            </a:fld>
            <a:endParaRPr lang="en-AU"/>
          </a:p>
        </p:txBody>
      </p:sp>
      <p:sp>
        <p:nvSpPr>
          <p:cNvPr id="6" name="Header Placeholder 5">
            <a:extLst>
              <a:ext uri="{FF2B5EF4-FFF2-40B4-BE49-F238E27FC236}">
                <a16:creationId xmlns:a16="http://schemas.microsoft.com/office/drawing/2014/main" id="{1B388A5B-150E-44CE-9C08-926EF61414C6}"/>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B497DCED-FE2B-4148-B280-B267DD137D7E}"/>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2E0E5023-AE44-4077-9A68-122FD5D137C4}"/>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26714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2</a:t>
            </a:fld>
            <a:endParaRPr lang="en-AU"/>
          </a:p>
        </p:txBody>
      </p:sp>
      <p:sp>
        <p:nvSpPr>
          <p:cNvPr id="6" name="Header Placeholder 5">
            <a:extLst>
              <a:ext uri="{FF2B5EF4-FFF2-40B4-BE49-F238E27FC236}">
                <a16:creationId xmlns:a16="http://schemas.microsoft.com/office/drawing/2014/main" id="{CBD3E7A5-60DD-41AA-9E7E-FEDC3CE47C85}"/>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A26C562F-80CE-4256-A499-D7922660AA52}"/>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BB869FC8-A1B4-45C2-9729-9F9E3231CA4E}"/>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23936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3</a:t>
            </a:fld>
            <a:endParaRPr lang="en-AU"/>
          </a:p>
        </p:txBody>
      </p:sp>
      <p:sp>
        <p:nvSpPr>
          <p:cNvPr id="6" name="Header Placeholder 5">
            <a:extLst>
              <a:ext uri="{FF2B5EF4-FFF2-40B4-BE49-F238E27FC236}">
                <a16:creationId xmlns:a16="http://schemas.microsoft.com/office/drawing/2014/main" id="{CBD3E7A5-60DD-41AA-9E7E-FEDC3CE47C85}"/>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A26C562F-80CE-4256-A499-D7922660AA52}"/>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BB869FC8-A1B4-45C2-9729-9F9E3231CA4E}"/>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417925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4</a:t>
            </a:fld>
            <a:endParaRPr lang="en-AU"/>
          </a:p>
        </p:txBody>
      </p:sp>
      <p:sp>
        <p:nvSpPr>
          <p:cNvPr id="6" name="Header Placeholder 5">
            <a:extLst>
              <a:ext uri="{FF2B5EF4-FFF2-40B4-BE49-F238E27FC236}">
                <a16:creationId xmlns:a16="http://schemas.microsoft.com/office/drawing/2014/main" id="{CBD3E7A5-60DD-41AA-9E7E-FEDC3CE47C85}"/>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A26C562F-80CE-4256-A499-D7922660AA52}"/>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BB869FC8-A1B4-45C2-9729-9F9E3231CA4E}"/>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62274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5</a:t>
            </a:fld>
            <a:endParaRPr lang="en-AU"/>
          </a:p>
        </p:txBody>
      </p:sp>
      <p:sp>
        <p:nvSpPr>
          <p:cNvPr id="6" name="Header Placeholder 5">
            <a:extLst>
              <a:ext uri="{FF2B5EF4-FFF2-40B4-BE49-F238E27FC236}">
                <a16:creationId xmlns:a16="http://schemas.microsoft.com/office/drawing/2014/main" id="{CBD3E7A5-60DD-41AA-9E7E-FEDC3CE47C85}"/>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A26C562F-80CE-4256-A499-D7922660AA52}"/>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BB869FC8-A1B4-45C2-9729-9F9E3231CA4E}"/>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93953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6</a:t>
            </a:fld>
            <a:endParaRPr lang="en-AU"/>
          </a:p>
        </p:txBody>
      </p:sp>
      <p:sp>
        <p:nvSpPr>
          <p:cNvPr id="6" name="Header Placeholder 5">
            <a:extLst>
              <a:ext uri="{FF2B5EF4-FFF2-40B4-BE49-F238E27FC236}">
                <a16:creationId xmlns:a16="http://schemas.microsoft.com/office/drawing/2014/main" id="{CBD3E7A5-60DD-41AA-9E7E-FEDC3CE47C85}"/>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A26C562F-80CE-4256-A499-D7922660AA52}"/>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BB869FC8-A1B4-45C2-9729-9F9E3231CA4E}"/>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73822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7</a:t>
            </a:fld>
            <a:endParaRPr lang="en-AU"/>
          </a:p>
        </p:txBody>
      </p:sp>
      <p:sp>
        <p:nvSpPr>
          <p:cNvPr id="6" name="Header Placeholder 5">
            <a:extLst>
              <a:ext uri="{FF2B5EF4-FFF2-40B4-BE49-F238E27FC236}">
                <a16:creationId xmlns:a16="http://schemas.microsoft.com/office/drawing/2014/main" id="{CBD3E7A5-60DD-41AA-9E7E-FEDC3CE47C85}"/>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A26C562F-80CE-4256-A499-D7922660AA52}"/>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BB869FC8-A1B4-45C2-9729-9F9E3231CA4E}"/>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40856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CB0C55-11AA-475F-A422-8BB1FA654730}" type="slidenum">
              <a:rPr lang="en-AU" smtClean="0"/>
              <a:t>8</a:t>
            </a:fld>
            <a:endParaRPr lang="en-AU"/>
          </a:p>
        </p:txBody>
      </p:sp>
      <p:sp>
        <p:nvSpPr>
          <p:cNvPr id="6" name="Header Placeholder 5">
            <a:extLst>
              <a:ext uri="{FF2B5EF4-FFF2-40B4-BE49-F238E27FC236}">
                <a16:creationId xmlns:a16="http://schemas.microsoft.com/office/drawing/2014/main" id="{1B388A5B-150E-44CE-9C08-926EF61414C6}"/>
              </a:ext>
            </a:extLst>
          </p:cNvPr>
          <p:cNvSpPr>
            <a:spLocks noGrp="1"/>
          </p:cNvSpPr>
          <p:nvPr>
            <p:ph type="hdr" sz="quarter" idx="12"/>
          </p:nvPr>
        </p:nvSpPr>
        <p:spPr/>
        <p:txBody>
          <a:bodyPr/>
          <a:lstStyle/>
          <a:p>
            <a:endParaRPr lang="en-AU"/>
          </a:p>
        </p:txBody>
      </p:sp>
      <p:sp>
        <p:nvSpPr>
          <p:cNvPr id="7" name="Date Placeholder 6">
            <a:extLst>
              <a:ext uri="{FF2B5EF4-FFF2-40B4-BE49-F238E27FC236}">
                <a16:creationId xmlns:a16="http://schemas.microsoft.com/office/drawing/2014/main" id="{B497DCED-FE2B-4148-B280-B267DD137D7E}"/>
              </a:ext>
            </a:extLst>
          </p:cNvPr>
          <p:cNvSpPr>
            <a:spLocks noGrp="1"/>
          </p:cNvSpPr>
          <p:nvPr>
            <p:ph type="dt" idx="13"/>
          </p:nvPr>
        </p:nvSpPr>
        <p:spPr/>
        <p:txBody>
          <a:bodyPr/>
          <a:lstStyle/>
          <a:p>
            <a:r>
              <a:rPr lang="en-AU"/>
              <a:t>8/08/2018</a:t>
            </a:r>
          </a:p>
        </p:txBody>
      </p:sp>
      <p:sp>
        <p:nvSpPr>
          <p:cNvPr id="8" name="Footer Placeholder 7">
            <a:extLst>
              <a:ext uri="{FF2B5EF4-FFF2-40B4-BE49-F238E27FC236}">
                <a16:creationId xmlns:a16="http://schemas.microsoft.com/office/drawing/2014/main" id="{2E0E5023-AE44-4077-9A68-122FD5D137C4}"/>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42592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E5356C18-4AF5-45C7-A6F6-CE4C2FC4FBAD}"/>
              </a:ext>
            </a:extLst>
          </p:cNvPr>
          <p:cNvSpPr>
            <a:spLocks noGrp="1"/>
          </p:cNvSpPr>
          <p:nvPr>
            <p:ph type="dt" sz="half" idx="10"/>
          </p:nvPr>
        </p:nvSpPr>
        <p:spPr/>
        <p:txBody>
          <a:bodyPr/>
          <a:lstStyle>
            <a:lvl1pPr>
              <a:defRPr/>
            </a:lvl1pPr>
          </a:lstStyle>
          <a:p>
            <a:fld id="{AD648CFF-CC5F-4C49-BD8F-8F3B74AC9073}" type="datetimeFigureOut">
              <a:rPr lang="en-US" altLang="en-US"/>
              <a:pPr/>
              <a:t>9/26/2018</a:t>
            </a:fld>
            <a:endParaRPr lang="en-US" altLang="en-US"/>
          </a:p>
        </p:txBody>
      </p:sp>
      <p:sp>
        <p:nvSpPr>
          <p:cNvPr id="5" name="Footer Placeholder 4">
            <a:extLst>
              <a:ext uri="{FF2B5EF4-FFF2-40B4-BE49-F238E27FC236}">
                <a16:creationId xmlns:a16="http://schemas.microsoft.com/office/drawing/2014/main" id="{AE0CD62C-33B2-4D1D-BFDE-F5EBFC6DA1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6750D1-4F3D-49EF-886A-36DAF12DDC56}"/>
              </a:ext>
            </a:extLst>
          </p:cNvPr>
          <p:cNvSpPr>
            <a:spLocks noGrp="1"/>
          </p:cNvSpPr>
          <p:nvPr>
            <p:ph type="sldNum" sz="quarter" idx="12"/>
          </p:nvPr>
        </p:nvSpPr>
        <p:spPr/>
        <p:txBody>
          <a:bodyPr/>
          <a:lstStyle>
            <a:lvl1pPr>
              <a:defRPr/>
            </a:lvl1pPr>
          </a:lstStyle>
          <a:p>
            <a:fld id="{05293BB5-B5F3-46E5-8871-42FE4EA571DD}" type="slidenum">
              <a:rPr lang="en-US" altLang="en-US"/>
              <a:pPr/>
              <a:t>‹#›</a:t>
            </a:fld>
            <a:endParaRPr lang="en-US" altLang="en-US"/>
          </a:p>
        </p:txBody>
      </p:sp>
    </p:spTree>
    <p:extLst>
      <p:ext uri="{BB962C8B-B14F-4D97-AF65-F5344CB8AC3E}">
        <p14:creationId xmlns:p14="http://schemas.microsoft.com/office/powerpoint/2010/main" val="8839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A6F0A348-82DD-487B-B1E2-C07EA891BC4E}"/>
              </a:ext>
            </a:extLst>
          </p:cNvPr>
          <p:cNvSpPr>
            <a:spLocks noGrp="1"/>
          </p:cNvSpPr>
          <p:nvPr>
            <p:ph type="dt" sz="half" idx="10"/>
          </p:nvPr>
        </p:nvSpPr>
        <p:spPr/>
        <p:txBody>
          <a:bodyPr/>
          <a:lstStyle>
            <a:lvl1pPr>
              <a:defRPr/>
            </a:lvl1pPr>
          </a:lstStyle>
          <a:p>
            <a:fld id="{2C2F5988-7634-49F3-867F-3545BCC758B5}" type="datetimeFigureOut">
              <a:rPr lang="en-US" altLang="en-US"/>
              <a:pPr/>
              <a:t>9/26/2018</a:t>
            </a:fld>
            <a:endParaRPr lang="en-US" altLang="en-US"/>
          </a:p>
        </p:txBody>
      </p:sp>
      <p:sp>
        <p:nvSpPr>
          <p:cNvPr id="5" name="Footer Placeholder 4">
            <a:extLst>
              <a:ext uri="{FF2B5EF4-FFF2-40B4-BE49-F238E27FC236}">
                <a16:creationId xmlns:a16="http://schemas.microsoft.com/office/drawing/2014/main" id="{82EE03D7-13D6-4CDD-B96B-9CBCE78F0B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E7AC75-7762-452C-AAB2-46600E5B7DF4}"/>
              </a:ext>
            </a:extLst>
          </p:cNvPr>
          <p:cNvSpPr>
            <a:spLocks noGrp="1"/>
          </p:cNvSpPr>
          <p:nvPr>
            <p:ph type="sldNum" sz="quarter" idx="12"/>
          </p:nvPr>
        </p:nvSpPr>
        <p:spPr/>
        <p:txBody>
          <a:bodyPr/>
          <a:lstStyle>
            <a:lvl1pPr>
              <a:defRPr/>
            </a:lvl1pPr>
          </a:lstStyle>
          <a:p>
            <a:fld id="{9E85A202-C9CC-4773-A1FD-D036CC5E8CBF}" type="slidenum">
              <a:rPr lang="en-US" altLang="en-US"/>
              <a:pPr/>
              <a:t>‹#›</a:t>
            </a:fld>
            <a:endParaRPr lang="en-US" altLang="en-US"/>
          </a:p>
        </p:txBody>
      </p:sp>
    </p:spTree>
    <p:extLst>
      <p:ext uri="{BB962C8B-B14F-4D97-AF65-F5344CB8AC3E}">
        <p14:creationId xmlns:p14="http://schemas.microsoft.com/office/powerpoint/2010/main" val="377626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DD8CC4A3-86C7-4107-8E91-01912EFDADF0}"/>
              </a:ext>
            </a:extLst>
          </p:cNvPr>
          <p:cNvSpPr>
            <a:spLocks noGrp="1"/>
          </p:cNvSpPr>
          <p:nvPr>
            <p:ph type="dt" sz="half" idx="10"/>
          </p:nvPr>
        </p:nvSpPr>
        <p:spPr/>
        <p:txBody>
          <a:bodyPr/>
          <a:lstStyle>
            <a:lvl1pPr>
              <a:defRPr/>
            </a:lvl1pPr>
          </a:lstStyle>
          <a:p>
            <a:fld id="{34139F04-6EB6-4DC4-97B2-A581C323DBA9}" type="datetimeFigureOut">
              <a:rPr lang="en-US" altLang="en-US"/>
              <a:pPr/>
              <a:t>9/26/2018</a:t>
            </a:fld>
            <a:endParaRPr lang="en-US" altLang="en-US"/>
          </a:p>
        </p:txBody>
      </p:sp>
      <p:sp>
        <p:nvSpPr>
          <p:cNvPr id="5" name="Footer Placeholder 4">
            <a:extLst>
              <a:ext uri="{FF2B5EF4-FFF2-40B4-BE49-F238E27FC236}">
                <a16:creationId xmlns:a16="http://schemas.microsoft.com/office/drawing/2014/main" id="{B9E8C4DC-4878-40F0-9B6B-9D3F861F26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894FB2-CDEF-4B27-B353-5215C1DA9148}"/>
              </a:ext>
            </a:extLst>
          </p:cNvPr>
          <p:cNvSpPr>
            <a:spLocks noGrp="1"/>
          </p:cNvSpPr>
          <p:nvPr>
            <p:ph type="sldNum" sz="quarter" idx="12"/>
          </p:nvPr>
        </p:nvSpPr>
        <p:spPr/>
        <p:txBody>
          <a:bodyPr/>
          <a:lstStyle>
            <a:lvl1pPr>
              <a:defRPr/>
            </a:lvl1pPr>
          </a:lstStyle>
          <a:p>
            <a:fld id="{9C1D68E9-4DE2-46BE-A77D-264B4C7EA907}" type="slidenum">
              <a:rPr lang="en-US" altLang="en-US"/>
              <a:pPr/>
              <a:t>‹#›</a:t>
            </a:fld>
            <a:endParaRPr lang="en-US" altLang="en-US"/>
          </a:p>
        </p:txBody>
      </p:sp>
    </p:spTree>
    <p:extLst>
      <p:ext uri="{BB962C8B-B14F-4D97-AF65-F5344CB8AC3E}">
        <p14:creationId xmlns:p14="http://schemas.microsoft.com/office/powerpoint/2010/main" val="132567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E9914607-3C50-4BB6-9C84-0F0AAA48B734}"/>
              </a:ext>
            </a:extLst>
          </p:cNvPr>
          <p:cNvSpPr>
            <a:spLocks noGrp="1"/>
          </p:cNvSpPr>
          <p:nvPr>
            <p:ph type="dt" sz="half" idx="10"/>
          </p:nvPr>
        </p:nvSpPr>
        <p:spPr/>
        <p:txBody>
          <a:bodyPr/>
          <a:lstStyle>
            <a:lvl1pPr>
              <a:defRPr/>
            </a:lvl1pPr>
          </a:lstStyle>
          <a:p>
            <a:fld id="{A1C8C96C-CBDD-49DC-AF56-1F85319568F3}" type="datetimeFigureOut">
              <a:rPr lang="en-US" altLang="en-US"/>
              <a:pPr/>
              <a:t>9/26/2018</a:t>
            </a:fld>
            <a:endParaRPr lang="en-US" altLang="en-US"/>
          </a:p>
        </p:txBody>
      </p:sp>
      <p:sp>
        <p:nvSpPr>
          <p:cNvPr id="5" name="Footer Placeholder 4">
            <a:extLst>
              <a:ext uri="{FF2B5EF4-FFF2-40B4-BE49-F238E27FC236}">
                <a16:creationId xmlns:a16="http://schemas.microsoft.com/office/drawing/2014/main" id="{C2313229-97AA-4B45-93EB-5148B43D3E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47B350-5214-4B8D-8F75-DE6A8F486391}"/>
              </a:ext>
            </a:extLst>
          </p:cNvPr>
          <p:cNvSpPr>
            <a:spLocks noGrp="1"/>
          </p:cNvSpPr>
          <p:nvPr>
            <p:ph type="sldNum" sz="quarter" idx="12"/>
          </p:nvPr>
        </p:nvSpPr>
        <p:spPr/>
        <p:txBody>
          <a:bodyPr/>
          <a:lstStyle>
            <a:lvl1pPr>
              <a:defRPr/>
            </a:lvl1pPr>
          </a:lstStyle>
          <a:p>
            <a:fld id="{6CB45141-C477-4B21-B8F5-C8BDF3399CC3}" type="slidenum">
              <a:rPr lang="en-US" altLang="en-US"/>
              <a:pPr/>
              <a:t>‹#›</a:t>
            </a:fld>
            <a:endParaRPr lang="en-US" altLang="en-US"/>
          </a:p>
        </p:txBody>
      </p:sp>
    </p:spTree>
    <p:extLst>
      <p:ext uri="{BB962C8B-B14F-4D97-AF65-F5344CB8AC3E}">
        <p14:creationId xmlns:p14="http://schemas.microsoft.com/office/powerpoint/2010/main" val="299873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A3B98D51-16E7-4A0D-8E16-C647DC9BCF88}"/>
              </a:ext>
            </a:extLst>
          </p:cNvPr>
          <p:cNvSpPr>
            <a:spLocks noGrp="1"/>
          </p:cNvSpPr>
          <p:nvPr>
            <p:ph type="dt" sz="half" idx="10"/>
          </p:nvPr>
        </p:nvSpPr>
        <p:spPr/>
        <p:txBody>
          <a:bodyPr/>
          <a:lstStyle>
            <a:lvl1pPr>
              <a:defRPr/>
            </a:lvl1pPr>
          </a:lstStyle>
          <a:p>
            <a:fld id="{90ADD0DF-C36B-480F-8659-5D58A7E69544}" type="datetimeFigureOut">
              <a:rPr lang="en-US" altLang="en-US"/>
              <a:pPr/>
              <a:t>9/26/2018</a:t>
            </a:fld>
            <a:endParaRPr lang="en-US" altLang="en-US"/>
          </a:p>
        </p:txBody>
      </p:sp>
      <p:sp>
        <p:nvSpPr>
          <p:cNvPr id="5" name="Footer Placeholder 4">
            <a:extLst>
              <a:ext uri="{FF2B5EF4-FFF2-40B4-BE49-F238E27FC236}">
                <a16:creationId xmlns:a16="http://schemas.microsoft.com/office/drawing/2014/main" id="{A0AFE321-65B4-4994-BCE1-A3E09BBD99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0CB76B-E58B-4249-B4FF-21BA403AA84C}"/>
              </a:ext>
            </a:extLst>
          </p:cNvPr>
          <p:cNvSpPr>
            <a:spLocks noGrp="1"/>
          </p:cNvSpPr>
          <p:nvPr>
            <p:ph type="sldNum" sz="quarter" idx="12"/>
          </p:nvPr>
        </p:nvSpPr>
        <p:spPr/>
        <p:txBody>
          <a:bodyPr/>
          <a:lstStyle>
            <a:lvl1pPr>
              <a:defRPr/>
            </a:lvl1pPr>
          </a:lstStyle>
          <a:p>
            <a:fld id="{DD908E37-618A-40BB-8703-9B4D5C752A16}" type="slidenum">
              <a:rPr lang="en-US" altLang="en-US"/>
              <a:pPr/>
              <a:t>‹#›</a:t>
            </a:fld>
            <a:endParaRPr lang="en-US" altLang="en-US"/>
          </a:p>
        </p:txBody>
      </p:sp>
    </p:spTree>
    <p:extLst>
      <p:ext uri="{BB962C8B-B14F-4D97-AF65-F5344CB8AC3E}">
        <p14:creationId xmlns:p14="http://schemas.microsoft.com/office/powerpoint/2010/main" val="174766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5B271142-D2C1-4E84-A519-0CE00BC70D96}"/>
              </a:ext>
            </a:extLst>
          </p:cNvPr>
          <p:cNvSpPr>
            <a:spLocks noGrp="1"/>
          </p:cNvSpPr>
          <p:nvPr>
            <p:ph type="dt" sz="half" idx="10"/>
          </p:nvPr>
        </p:nvSpPr>
        <p:spPr/>
        <p:txBody>
          <a:bodyPr/>
          <a:lstStyle>
            <a:lvl1pPr>
              <a:defRPr/>
            </a:lvl1pPr>
          </a:lstStyle>
          <a:p>
            <a:fld id="{ADDE249F-B42B-4F06-B39F-D2F14E99A159}" type="datetimeFigureOut">
              <a:rPr lang="en-US" altLang="en-US"/>
              <a:pPr/>
              <a:t>9/26/2018</a:t>
            </a:fld>
            <a:endParaRPr lang="en-US" altLang="en-US"/>
          </a:p>
        </p:txBody>
      </p:sp>
      <p:sp>
        <p:nvSpPr>
          <p:cNvPr id="6" name="Footer Placeholder 4">
            <a:extLst>
              <a:ext uri="{FF2B5EF4-FFF2-40B4-BE49-F238E27FC236}">
                <a16:creationId xmlns:a16="http://schemas.microsoft.com/office/drawing/2014/main" id="{B9B938C3-603F-4073-A865-8C3F7E033C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F5C92C-2EBD-4022-93DB-3AE6B7E2F274}"/>
              </a:ext>
            </a:extLst>
          </p:cNvPr>
          <p:cNvSpPr>
            <a:spLocks noGrp="1"/>
          </p:cNvSpPr>
          <p:nvPr>
            <p:ph type="sldNum" sz="quarter" idx="12"/>
          </p:nvPr>
        </p:nvSpPr>
        <p:spPr/>
        <p:txBody>
          <a:bodyPr/>
          <a:lstStyle>
            <a:lvl1pPr>
              <a:defRPr/>
            </a:lvl1pPr>
          </a:lstStyle>
          <a:p>
            <a:fld id="{A6A50156-B31B-444B-80F9-0C297BCFDE86}" type="slidenum">
              <a:rPr lang="en-US" altLang="en-US"/>
              <a:pPr/>
              <a:t>‹#›</a:t>
            </a:fld>
            <a:endParaRPr lang="en-US" altLang="en-US"/>
          </a:p>
        </p:txBody>
      </p:sp>
    </p:spTree>
    <p:extLst>
      <p:ext uri="{BB962C8B-B14F-4D97-AF65-F5344CB8AC3E}">
        <p14:creationId xmlns:p14="http://schemas.microsoft.com/office/powerpoint/2010/main" val="2679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B78BBA8C-3332-46B7-82A1-CDBB06ACE6B0}"/>
              </a:ext>
            </a:extLst>
          </p:cNvPr>
          <p:cNvSpPr>
            <a:spLocks noGrp="1"/>
          </p:cNvSpPr>
          <p:nvPr>
            <p:ph type="dt" sz="half" idx="10"/>
          </p:nvPr>
        </p:nvSpPr>
        <p:spPr/>
        <p:txBody>
          <a:bodyPr/>
          <a:lstStyle>
            <a:lvl1pPr>
              <a:defRPr/>
            </a:lvl1pPr>
          </a:lstStyle>
          <a:p>
            <a:fld id="{F7F3C5C1-F3A8-4A16-8D8D-90CCB2CC3157}" type="datetimeFigureOut">
              <a:rPr lang="en-US" altLang="en-US"/>
              <a:pPr/>
              <a:t>9/26/2018</a:t>
            </a:fld>
            <a:endParaRPr lang="en-US" altLang="en-US"/>
          </a:p>
        </p:txBody>
      </p:sp>
      <p:sp>
        <p:nvSpPr>
          <p:cNvPr id="8" name="Footer Placeholder 4">
            <a:extLst>
              <a:ext uri="{FF2B5EF4-FFF2-40B4-BE49-F238E27FC236}">
                <a16:creationId xmlns:a16="http://schemas.microsoft.com/office/drawing/2014/main" id="{40BE52F4-691D-41D2-B78E-A6AA686E5EC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CBE3C7-F472-4404-9842-6CC29F409D7A}"/>
              </a:ext>
            </a:extLst>
          </p:cNvPr>
          <p:cNvSpPr>
            <a:spLocks noGrp="1"/>
          </p:cNvSpPr>
          <p:nvPr>
            <p:ph type="sldNum" sz="quarter" idx="12"/>
          </p:nvPr>
        </p:nvSpPr>
        <p:spPr/>
        <p:txBody>
          <a:bodyPr/>
          <a:lstStyle>
            <a:lvl1pPr>
              <a:defRPr/>
            </a:lvl1pPr>
          </a:lstStyle>
          <a:p>
            <a:fld id="{A0EC4CE8-1635-47C7-9229-9F7E32773A80}" type="slidenum">
              <a:rPr lang="en-US" altLang="en-US"/>
              <a:pPr/>
              <a:t>‹#›</a:t>
            </a:fld>
            <a:endParaRPr lang="en-US" altLang="en-US"/>
          </a:p>
        </p:txBody>
      </p:sp>
    </p:spTree>
    <p:extLst>
      <p:ext uri="{BB962C8B-B14F-4D97-AF65-F5344CB8AC3E}">
        <p14:creationId xmlns:p14="http://schemas.microsoft.com/office/powerpoint/2010/main" val="305066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DF653EF0-7261-4A34-A9B0-D30351ADD693}"/>
              </a:ext>
            </a:extLst>
          </p:cNvPr>
          <p:cNvSpPr>
            <a:spLocks noGrp="1"/>
          </p:cNvSpPr>
          <p:nvPr>
            <p:ph type="dt" sz="half" idx="10"/>
          </p:nvPr>
        </p:nvSpPr>
        <p:spPr/>
        <p:txBody>
          <a:bodyPr/>
          <a:lstStyle>
            <a:lvl1pPr>
              <a:defRPr/>
            </a:lvl1pPr>
          </a:lstStyle>
          <a:p>
            <a:fld id="{9CFDA447-D17E-4285-BC36-A5A64BA3DB84}" type="datetimeFigureOut">
              <a:rPr lang="en-US" altLang="en-US"/>
              <a:pPr/>
              <a:t>9/26/2018</a:t>
            </a:fld>
            <a:endParaRPr lang="en-US" altLang="en-US"/>
          </a:p>
        </p:txBody>
      </p:sp>
      <p:sp>
        <p:nvSpPr>
          <p:cNvPr id="4" name="Footer Placeholder 4">
            <a:extLst>
              <a:ext uri="{FF2B5EF4-FFF2-40B4-BE49-F238E27FC236}">
                <a16:creationId xmlns:a16="http://schemas.microsoft.com/office/drawing/2014/main" id="{882C2A1E-A270-4C6F-A7C4-1424AE8383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1BD782B-D863-4AFF-943C-D78DA7B4E8D1}"/>
              </a:ext>
            </a:extLst>
          </p:cNvPr>
          <p:cNvSpPr>
            <a:spLocks noGrp="1"/>
          </p:cNvSpPr>
          <p:nvPr>
            <p:ph type="sldNum" sz="quarter" idx="12"/>
          </p:nvPr>
        </p:nvSpPr>
        <p:spPr/>
        <p:txBody>
          <a:bodyPr/>
          <a:lstStyle>
            <a:lvl1pPr>
              <a:defRPr/>
            </a:lvl1pPr>
          </a:lstStyle>
          <a:p>
            <a:fld id="{C8431B0A-34C9-4F27-A625-B40628F969AA}" type="slidenum">
              <a:rPr lang="en-US" altLang="en-US"/>
              <a:pPr/>
              <a:t>‹#›</a:t>
            </a:fld>
            <a:endParaRPr lang="en-US" altLang="en-US"/>
          </a:p>
        </p:txBody>
      </p:sp>
    </p:spTree>
    <p:extLst>
      <p:ext uri="{BB962C8B-B14F-4D97-AF65-F5344CB8AC3E}">
        <p14:creationId xmlns:p14="http://schemas.microsoft.com/office/powerpoint/2010/main" val="249654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C93373-CE1D-4473-A626-4805E036D36D}"/>
              </a:ext>
            </a:extLst>
          </p:cNvPr>
          <p:cNvSpPr>
            <a:spLocks noGrp="1"/>
          </p:cNvSpPr>
          <p:nvPr>
            <p:ph type="dt" sz="half" idx="10"/>
          </p:nvPr>
        </p:nvSpPr>
        <p:spPr/>
        <p:txBody>
          <a:bodyPr/>
          <a:lstStyle>
            <a:lvl1pPr>
              <a:defRPr/>
            </a:lvl1pPr>
          </a:lstStyle>
          <a:p>
            <a:fld id="{26980F45-1BB2-47F1-87CD-6C84E4B354ED}" type="datetimeFigureOut">
              <a:rPr lang="en-US" altLang="en-US"/>
              <a:pPr/>
              <a:t>9/26/2018</a:t>
            </a:fld>
            <a:endParaRPr lang="en-US" altLang="en-US"/>
          </a:p>
        </p:txBody>
      </p:sp>
      <p:sp>
        <p:nvSpPr>
          <p:cNvPr id="3" name="Footer Placeholder 4">
            <a:extLst>
              <a:ext uri="{FF2B5EF4-FFF2-40B4-BE49-F238E27FC236}">
                <a16:creationId xmlns:a16="http://schemas.microsoft.com/office/drawing/2014/main" id="{8C97012B-78D0-4656-9974-FAD4CF4A0EE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20F6AA-1C4E-47E1-9291-6EBA2F3F745C}"/>
              </a:ext>
            </a:extLst>
          </p:cNvPr>
          <p:cNvSpPr>
            <a:spLocks noGrp="1"/>
          </p:cNvSpPr>
          <p:nvPr>
            <p:ph type="sldNum" sz="quarter" idx="12"/>
          </p:nvPr>
        </p:nvSpPr>
        <p:spPr/>
        <p:txBody>
          <a:bodyPr/>
          <a:lstStyle>
            <a:lvl1pPr>
              <a:defRPr/>
            </a:lvl1pPr>
          </a:lstStyle>
          <a:p>
            <a:fld id="{0283ABE5-34A1-4B77-8FD7-9A3BE45F61E7}" type="slidenum">
              <a:rPr lang="en-US" altLang="en-US"/>
              <a:pPr/>
              <a:t>‹#›</a:t>
            </a:fld>
            <a:endParaRPr lang="en-US" altLang="en-US"/>
          </a:p>
        </p:txBody>
      </p:sp>
    </p:spTree>
    <p:extLst>
      <p:ext uri="{BB962C8B-B14F-4D97-AF65-F5344CB8AC3E}">
        <p14:creationId xmlns:p14="http://schemas.microsoft.com/office/powerpoint/2010/main" val="96501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060E4544-5677-4690-A186-F09BF74462FB}"/>
              </a:ext>
            </a:extLst>
          </p:cNvPr>
          <p:cNvSpPr>
            <a:spLocks noGrp="1"/>
          </p:cNvSpPr>
          <p:nvPr>
            <p:ph type="dt" sz="half" idx="10"/>
          </p:nvPr>
        </p:nvSpPr>
        <p:spPr/>
        <p:txBody>
          <a:bodyPr/>
          <a:lstStyle>
            <a:lvl1pPr>
              <a:defRPr/>
            </a:lvl1pPr>
          </a:lstStyle>
          <a:p>
            <a:fld id="{F74AC8E8-8EE5-423C-84EE-560DFAAFEC3D}" type="datetimeFigureOut">
              <a:rPr lang="en-US" altLang="en-US"/>
              <a:pPr/>
              <a:t>9/26/2018</a:t>
            </a:fld>
            <a:endParaRPr lang="en-US" altLang="en-US"/>
          </a:p>
        </p:txBody>
      </p:sp>
      <p:sp>
        <p:nvSpPr>
          <p:cNvPr id="6" name="Footer Placeholder 4">
            <a:extLst>
              <a:ext uri="{FF2B5EF4-FFF2-40B4-BE49-F238E27FC236}">
                <a16:creationId xmlns:a16="http://schemas.microsoft.com/office/drawing/2014/main" id="{E4716A18-454F-4F80-824B-63A849151A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069BB6-70DA-49EB-B0A9-835C96BAB554}"/>
              </a:ext>
            </a:extLst>
          </p:cNvPr>
          <p:cNvSpPr>
            <a:spLocks noGrp="1"/>
          </p:cNvSpPr>
          <p:nvPr>
            <p:ph type="sldNum" sz="quarter" idx="12"/>
          </p:nvPr>
        </p:nvSpPr>
        <p:spPr/>
        <p:txBody>
          <a:bodyPr/>
          <a:lstStyle>
            <a:lvl1pPr>
              <a:defRPr/>
            </a:lvl1pPr>
          </a:lstStyle>
          <a:p>
            <a:fld id="{139664C0-368D-4A59-87CC-5C5F12DA37AE}" type="slidenum">
              <a:rPr lang="en-US" altLang="en-US"/>
              <a:pPr/>
              <a:t>‹#›</a:t>
            </a:fld>
            <a:endParaRPr lang="en-US" altLang="en-US"/>
          </a:p>
        </p:txBody>
      </p:sp>
    </p:spTree>
    <p:extLst>
      <p:ext uri="{BB962C8B-B14F-4D97-AF65-F5344CB8AC3E}">
        <p14:creationId xmlns:p14="http://schemas.microsoft.com/office/powerpoint/2010/main" val="423791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76562A6D-A138-4086-88E0-BC5CCD12E940}"/>
              </a:ext>
            </a:extLst>
          </p:cNvPr>
          <p:cNvSpPr>
            <a:spLocks noGrp="1"/>
          </p:cNvSpPr>
          <p:nvPr>
            <p:ph type="dt" sz="half" idx="10"/>
          </p:nvPr>
        </p:nvSpPr>
        <p:spPr/>
        <p:txBody>
          <a:bodyPr/>
          <a:lstStyle>
            <a:lvl1pPr>
              <a:defRPr/>
            </a:lvl1pPr>
          </a:lstStyle>
          <a:p>
            <a:fld id="{79668A1F-5AE1-4809-B212-A02EE37B647D}" type="datetimeFigureOut">
              <a:rPr lang="en-US" altLang="en-US"/>
              <a:pPr/>
              <a:t>9/26/2018</a:t>
            </a:fld>
            <a:endParaRPr lang="en-US" altLang="en-US"/>
          </a:p>
        </p:txBody>
      </p:sp>
      <p:sp>
        <p:nvSpPr>
          <p:cNvPr id="6" name="Footer Placeholder 4">
            <a:extLst>
              <a:ext uri="{FF2B5EF4-FFF2-40B4-BE49-F238E27FC236}">
                <a16:creationId xmlns:a16="http://schemas.microsoft.com/office/drawing/2014/main" id="{61AF8C6D-221E-40D4-8625-EF97A7CB95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BFA6A9-C856-4AA9-B525-FD4208CA2149}"/>
              </a:ext>
            </a:extLst>
          </p:cNvPr>
          <p:cNvSpPr>
            <a:spLocks noGrp="1"/>
          </p:cNvSpPr>
          <p:nvPr>
            <p:ph type="sldNum" sz="quarter" idx="12"/>
          </p:nvPr>
        </p:nvSpPr>
        <p:spPr/>
        <p:txBody>
          <a:bodyPr/>
          <a:lstStyle>
            <a:lvl1pPr>
              <a:defRPr/>
            </a:lvl1pPr>
          </a:lstStyle>
          <a:p>
            <a:fld id="{C5636019-9886-46BB-B876-B175F333FA86}" type="slidenum">
              <a:rPr lang="en-US" altLang="en-US"/>
              <a:pPr/>
              <a:t>‹#›</a:t>
            </a:fld>
            <a:endParaRPr lang="en-US" altLang="en-US"/>
          </a:p>
        </p:txBody>
      </p:sp>
    </p:spTree>
    <p:extLst>
      <p:ext uri="{BB962C8B-B14F-4D97-AF65-F5344CB8AC3E}">
        <p14:creationId xmlns:p14="http://schemas.microsoft.com/office/powerpoint/2010/main" val="409206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A54037-643D-4C80-9E60-51F27389CC23}"/>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a:extLst>
              <a:ext uri="{FF2B5EF4-FFF2-40B4-BE49-F238E27FC236}">
                <a16:creationId xmlns:a16="http://schemas.microsoft.com/office/drawing/2014/main" id="{7241CA78-D4A2-43AA-8FD5-D5D764A40304}"/>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C60693E9-14E3-43DF-8EE8-700E8D8AE852}"/>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97FD23F-8F02-44CB-8B53-4DE00DC97885}" type="datetimeFigureOut">
              <a:rPr lang="en-US" altLang="en-US"/>
              <a:pPr/>
              <a:t>9/26/2018</a:t>
            </a:fld>
            <a:endParaRPr lang="en-US" altLang="en-US"/>
          </a:p>
        </p:txBody>
      </p:sp>
      <p:sp>
        <p:nvSpPr>
          <p:cNvPr id="5" name="Footer Placeholder 4">
            <a:extLst>
              <a:ext uri="{FF2B5EF4-FFF2-40B4-BE49-F238E27FC236}">
                <a16:creationId xmlns:a16="http://schemas.microsoft.com/office/drawing/2014/main" id="{506E50A4-20D0-45D3-9CEE-1FF0F71FAC79}"/>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E404C5A-1A53-4DFE-8810-01469702DB9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1F60B6-4C06-464B-B3AF-F6ACB2C2AE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vimeo.com/290830810" TargetMode="External"/><Relationship Id="rId4" Type="http://schemas.openxmlformats.org/officeDocument/2006/relationships/hyperlink" Target="https://nswactbaptists.org.au/redr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edress@nswactbaptists.org.au" TargetMode="External"/><Relationship Id="rId5" Type="http://schemas.openxmlformats.org/officeDocument/2006/relationships/hyperlink" Target="https://nswactbaptists.org.au/redress/"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F5E5A1-F157-4C07-9A69-08CB5A115B26}"/>
              </a:ext>
            </a:extLst>
          </p:cNvPr>
          <p:cNvSpPr txBox="1"/>
          <p:nvPr/>
        </p:nvSpPr>
        <p:spPr>
          <a:xfrm>
            <a:off x="824089" y="440267"/>
            <a:ext cx="7281333" cy="1600438"/>
          </a:xfrm>
          <a:prstGeom prst="rect">
            <a:avLst/>
          </a:prstGeom>
          <a:noFill/>
        </p:spPr>
        <p:txBody>
          <a:bodyPr wrap="square" rtlCol="0">
            <a:spAutoFit/>
          </a:bodyPr>
          <a:lstStyle/>
          <a:p>
            <a:r>
              <a:rPr lang="en-AU" sz="4000" b="1" dirty="0">
                <a:solidFill>
                  <a:srgbClr val="0070C0"/>
                </a:solidFill>
                <a:latin typeface="Arial" panose="020B0604020202020204" pitchFamily="34" charset="0"/>
                <a:cs typeface="Arial" panose="020B0604020202020204" pitchFamily="34" charset="0"/>
              </a:rPr>
              <a:t>“Opting in” to the </a:t>
            </a:r>
          </a:p>
          <a:p>
            <a:r>
              <a:rPr lang="en-AU" sz="4000" b="1" dirty="0">
                <a:solidFill>
                  <a:srgbClr val="0070C0"/>
                </a:solidFill>
                <a:latin typeface="Arial" panose="020B0604020202020204" pitchFamily="34" charset="0"/>
                <a:cs typeface="Arial" panose="020B0604020202020204" pitchFamily="34" charset="0"/>
              </a:rPr>
              <a:t>National Redress Scheme </a:t>
            </a:r>
            <a:endParaRPr lang="en-AU" sz="4000" dirty="0">
              <a:solidFill>
                <a:srgbClr val="0070C0"/>
              </a:solidFill>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30928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417BF3F-F288-4728-83C4-1C7737AFCD1A}"/>
              </a:ext>
            </a:extLst>
          </p:cNvPr>
          <p:cNvSpPr txBox="1"/>
          <p:nvPr/>
        </p:nvSpPr>
        <p:spPr>
          <a:xfrm>
            <a:off x="541866" y="1481524"/>
            <a:ext cx="8060267" cy="2308324"/>
          </a:xfrm>
          <a:prstGeom prst="rect">
            <a:avLst/>
          </a:prstGeom>
          <a:noFill/>
        </p:spPr>
        <p:txBody>
          <a:bodyPr wrap="square" rtlCol="0">
            <a:spAutoFit/>
          </a:bodyPr>
          <a:lstStyle/>
          <a:p>
            <a:pPr algn="ctr"/>
            <a:r>
              <a:rPr lang="en-AU" sz="2400" b="1" dirty="0">
                <a:solidFill>
                  <a:srgbClr val="0070C0"/>
                </a:solidFill>
                <a:latin typeface="Arial" panose="020B0604020202020204" pitchFamily="34" charset="0"/>
                <a:cs typeface="Arial" panose="020B0604020202020204" pitchFamily="34" charset="0"/>
              </a:rPr>
              <a:t>Watch 6 minute Baptist Association </a:t>
            </a:r>
          </a:p>
          <a:p>
            <a:pPr algn="ctr"/>
            <a:r>
              <a:rPr lang="en-AU" sz="2400" b="1" dirty="0">
                <a:solidFill>
                  <a:srgbClr val="0070C0"/>
                </a:solidFill>
                <a:latin typeface="Arial" panose="020B0604020202020204" pitchFamily="34" charset="0"/>
                <a:cs typeface="Arial" panose="020B0604020202020204" pitchFamily="34" charset="0"/>
              </a:rPr>
              <a:t>Redress Information video</a:t>
            </a:r>
          </a:p>
          <a:p>
            <a:pPr algn="ctr"/>
            <a:r>
              <a:rPr lang="en-AU" sz="2400" b="1" dirty="0">
                <a:solidFill>
                  <a:srgbClr val="0070C0"/>
                </a:solidFill>
                <a:latin typeface="Arial" panose="020B0604020202020204" pitchFamily="34" charset="0"/>
                <a:cs typeface="Arial" panose="020B0604020202020204" pitchFamily="34" charset="0"/>
              </a:rPr>
              <a:t>featuring Keith Jobberns and Steve Bartlett </a:t>
            </a:r>
            <a:endParaRPr lang="en-AU" sz="24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algn="ctr"/>
            <a:r>
              <a:rPr lang="en-AU" dirty="0">
                <a:latin typeface="Arial" panose="020B0604020202020204" pitchFamily="34" charset="0"/>
                <a:cs typeface="Arial" panose="020B0604020202020204" pitchFamily="34" charset="0"/>
              </a:rPr>
              <a:t>Find video at </a:t>
            </a:r>
            <a:r>
              <a:rPr lang="en-AU" dirty="0">
                <a:latin typeface="Arial" panose="020B0604020202020204" pitchFamily="34" charset="0"/>
                <a:cs typeface="Arial" panose="020B0604020202020204" pitchFamily="34" charset="0"/>
                <a:hlinkClick r:id="rId4"/>
              </a:rPr>
              <a:t>https://nswactbaptists.org.au/redress/</a:t>
            </a:r>
            <a:r>
              <a:rPr lang="en-AU" dirty="0">
                <a:latin typeface="Arial" panose="020B0604020202020204" pitchFamily="34" charset="0"/>
                <a:cs typeface="Arial" panose="020B0604020202020204" pitchFamily="34" charset="0"/>
              </a:rPr>
              <a:t> </a:t>
            </a:r>
          </a:p>
          <a:p>
            <a:pPr algn="ctr"/>
            <a:r>
              <a:rPr lang="en-AU" dirty="0">
                <a:latin typeface="Arial" panose="020B0604020202020204" pitchFamily="34" charset="0"/>
                <a:cs typeface="Arial" panose="020B0604020202020204" pitchFamily="34" charset="0"/>
              </a:rPr>
              <a:t>or </a:t>
            </a:r>
            <a:r>
              <a:rPr lang="en-AU" dirty="0">
                <a:latin typeface="Arial" panose="020B0604020202020204" pitchFamily="34" charset="0"/>
                <a:cs typeface="Arial" panose="020B0604020202020204" pitchFamily="34" charset="0"/>
                <a:hlinkClick r:id="rId5"/>
              </a:rPr>
              <a:t>https://vimeo.com/290830810</a:t>
            </a: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86953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417BF3F-F288-4728-83C4-1C7737AFCD1A}"/>
              </a:ext>
            </a:extLst>
          </p:cNvPr>
          <p:cNvSpPr txBox="1"/>
          <p:nvPr/>
        </p:nvSpPr>
        <p:spPr>
          <a:xfrm>
            <a:off x="541866" y="1411563"/>
            <a:ext cx="8060267" cy="1231106"/>
          </a:xfrm>
          <a:prstGeom prst="rect">
            <a:avLst/>
          </a:prstGeom>
          <a:noFill/>
        </p:spPr>
        <p:txBody>
          <a:bodyPr wrap="square" rtlCol="0">
            <a:spAutoFit/>
          </a:bodyPr>
          <a:lstStyle/>
          <a:p>
            <a:pPr algn="ctr"/>
            <a:r>
              <a:rPr lang="en-AU" sz="2800" b="1" dirty="0">
                <a:solidFill>
                  <a:srgbClr val="0070C0"/>
                </a:solidFill>
                <a:latin typeface="Arial" panose="020B0604020202020204" pitchFamily="34" charset="0"/>
                <a:cs typeface="Arial" panose="020B0604020202020204" pitchFamily="34" charset="0"/>
              </a:rPr>
              <a:t>What is the National Redress Scheme? </a:t>
            </a:r>
          </a:p>
          <a:p>
            <a:pPr algn="ctr"/>
            <a:endParaRPr lang="en-AU" sz="28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p>
        </p:txBody>
      </p:sp>
      <p:sp>
        <p:nvSpPr>
          <p:cNvPr id="2" name="TextBox 1">
            <a:extLst>
              <a:ext uri="{FF2B5EF4-FFF2-40B4-BE49-F238E27FC236}">
                <a16:creationId xmlns:a16="http://schemas.microsoft.com/office/drawing/2014/main" id="{E5D5FF27-2790-44F5-9CD6-8A1C618FE68B}"/>
              </a:ext>
            </a:extLst>
          </p:cNvPr>
          <p:cNvSpPr txBox="1"/>
          <p:nvPr/>
        </p:nvSpPr>
        <p:spPr>
          <a:xfrm>
            <a:off x="304800" y="2200269"/>
            <a:ext cx="7833360" cy="1923604"/>
          </a:xfrm>
          <a:prstGeom prst="rect">
            <a:avLst/>
          </a:prstGeom>
          <a:noFill/>
        </p:spPr>
        <p:txBody>
          <a:bodyPr wrap="square" rtlCol="0">
            <a:spAutoFit/>
          </a:bodyPr>
          <a:lstStyle/>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The National Redress Scheme is designed to give survivors of childhood sexual abuse within institutional contexts an opportunity to receive redress for wrongs perpetrated against them without needing to resort to legal action</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It was recommended by the recent Royal Commission into Childhood Sexual Abuse and commenced operation on 1</a:t>
            </a:r>
            <a:r>
              <a:rPr lang="en-AU" sz="1700" baseline="30000" dirty="0">
                <a:latin typeface="Arial" panose="020B0604020202020204" pitchFamily="34" charset="0"/>
                <a:cs typeface="Arial" panose="020B0604020202020204" pitchFamily="34" charset="0"/>
              </a:rPr>
              <a:t>st</a:t>
            </a:r>
            <a:r>
              <a:rPr lang="en-AU" sz="1700" dirty="0">
                <a:latin typeface="Arial" panose="020B0604020202020204" pitchFamily="34" charset="0"/>
                <a:cs typeface="Arial" panose="020B0604020202020204" pitchFamily="34" charset="0"/>
              </a:rPr>
              <a:t> July 2018</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Other organisations have already opted in including NSW State government, Scouts, YMCA, the Anglican Church and the Catholic Church</a:t>
            </a:r>
          </a:p>
        </p:txBody>
      </p:sp>
    </p:spTree>
    <p:extLst>
      <p:ext uri="{BB962C8B-B14F-4D97-AF65-F5344CB8AC3E}">
        <p14:creationId xmlns:p14="http://schemas.microsoft.com/office/powerpoint/2010/main" val="388860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417BF3F-F288-4728-83C4-1C7737AFCD1A}"/>
              </a:ext>
            </a:extLst>
          </p:cNvPr>
          <p:cNvSpPr txBox="1"/>
          <p:nvPr/>
        </p:nvSpPr>
        <p:spPr>
          <a:xfrm>
            <a:off x="541866" y="1411563"/>
            <a:ext cx="8060267" cy="3431709"/>
          </a:xfrm>
          <a:prstGeom prst="rect">
            <a:avLst/>
          </a:prstGeom>
          <a:noFill/>
        </p:spPr>
        <p:txBody>
          <a:bodyPr wrap="square" rtlCol="0">
            <a:spAutoFit/>
          </a:bodyPr>
          <a:lstStyle/>
          <a:p>
            <a:pPr algn="ctr"/>
            <a:r>
              <a:rPr lang="en-AU" sz="2800" b="1" dirty="0">
                <a:solidFill>
                  <a:srgbClr val="0070C0"/>
                </a:solidFill>
                <a:latin typeface="Arial" panose="020B0604020202020204" pitchFamily="34" charset="0"/>
                <a:cs typeface="Arial" panose="020B0604020202020204" pitchFamily="34" charset="0"/>
              </a:rPr>
              <a:t>“Opting in” to the National Redress Scheme </a:t>
            </a:r>
            <a:endParaRPr lang="en-AU" sz="28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On Saturday 15</a:t>
            </a:r>
            <a:r>
              <a:rPr lang="en-AU" sz="1700" baseline="30000" dirty="0">
                <a:latin typeface="Arial" panose="020B0604020202020204" pitchFamily="34" charset="0"/>
                <a:cs typeface="Arial" panose="020B0604020202020204" pitchFamily="34" charset="0"/>
              </a:rPr>
              <a:t>th</a:t>
            </a:r>
            <a:r>
              <a:rPr lang="en-AU" sz="1700" dirty="0">
                <a:latin typeface="Arial" panose="020B0604020202020204" pitchFamily="34" charset="0"/>
                <a:cs typeface="Arial" panose="020B0604020202020204" pitchFamily="34" charset="0"/>
              </a:rPr>
              <a:t> September Baptist Assembly voted unanimously for the Baptist Association of NSW &amp; ACT to </a:t>
            </a:r>
            <a:r>
              <a:rPr lang="en-AU" sz="1700" dirty="0" err="1">
                <a:latin typeface="Arial" panose="020B0604020202020204" pitchFamily="34" charset="0"/>
                <a:cs typeface="Arial" panose="020B0604020202020204" pitchFamily="34" charset="0"/>
              </a:rPr>
              <a:t>Opt</a:t>
            </a:r>
            <a:r>
              <a:rPr lang="en-AU" sz="1700" dirty="0">
                <a:latin typeface="Arial" panose="020B0604020202020204" pitchFamily="34" charset="0"/>
                <a:cs typeface="Arial" panose="020B0604020202020204" pitchFamily="34" charset="0"/>
              </a:rPr>
              <a:t> in to the National Redress Scheme</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Each local church will need to decide if it will opt in to the Baptist Association participating group</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The Association has set up a Redress Support Pool to share the financial burden across our churches with an annual levy required each year for ten years</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Each local church needs to return their </a:t>
            </a:r>
            <a:r>
              <a:rPr lang="en-AU" sz="1700" dirty="0" err="1">
                <a:latin typeface="Arial" panose="020B0604020202020204" pitchFamily="34" charset="0"/>
                <a:cs typeface="Arial" panose="020B0604020202020204" pitchFamily="34" charset="0"/>
              </a:rPr>
              <a:t>Opt</a:t>
            </a:r>
            <a:r>
              <a:rPr lang="en-AU" sz="1700" dirty="0">
                <a:latin typeface="Arial" panose="020B0604020202020204" pitchFamily="34" charset="0"/>
                <a:cs typeface="Arial" panose="020B0604020202020204" pitchFamily="34" charset="0"/>
              </a:rPr>
              <a:t> in Declaration and pay first support pool levy contribution by 30</a:t>
            </a:r>
            <a:r>
              <a:rPr lang="en-AU" sz="1700" baseline="30000" dirty="0">
                <a:latin typeface="Arial" panose="020B0604020202020204" pitchFamily="34" charset="0"/>
                <a:cs typeface="Arial" panose="020B0604020202020204" pitchFamily="34" charset="0"/>
              </a:rPr>
              <a:t>th</a:t>
            </a:r>
            <a:r>
              <a:rPr lang="en-AU" sz="1700" dirty="0">
                <a:latin typeface="Arial" panose="020B0604020202020204" pitchFamily="34" charset="0"/>
                <a:cs typeface="Arial" panose="020B0604020202020204" pitchFamily="34" charset="0"/>
              </a:rPr>
              <a:t> November</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34615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417BF3F-F288-4728-83C4-1C7737AFCD1A}"/>
              </a:ext>
            </a:extLst>
          </p:cNvPr>
          <p:cNvSpPr txBox="1"/>
          <p:nvPr/>
        </p:nvSpPr>
        <p:spPr>
          <a:xfrm>
            <a:off x="541866" y="1213270"/>
            <a:ext cx="8060267" cy="2923877"/>
          </a:xfrm>
          <a:prstGeom prst="rect">
            <a:avLst/>
          </a:prstGeom>
          <a:noFill/>
        </p:spPr>
        <p:txBody>
          <a:bodyPr wrap="square" rtlCol="0">
            <a:spAutoFit/>
          </a:bodyPr>
          <a:lstStyle/>
          <a:p>
            <a:pPr algn="ctr"/>
            <a:r>
              <a:rPr lang="en-AU" sz="2800" b="1" dirty="0">
                <a:solidFill>
                  <a:srgbClr val="0070C0"/>
                </a:solidFill>
                <a:latin typeface="Arial" panose="020B0604020202020204" pitchFamily="34" charset="0"/>
                <a:cs typeface="Arial" panose="020B0604020202020204" pitchFamily="34" charset="0"/>
              </a:rPr>
              <a:t>Redress Support Pool </a:t>
            </a:r>
            <a:endParaRPr lang="en-AU" sz="28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The redress support pool levy contribution will be $400 per church plus 0.01% of church’s insured asset value each year for 10 years</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This formula will be reviewed after 18-24 months and may be adjusted up or down depending on the number of claims received across our movement</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If a claim is received the church will be required to make an initial contribution as shown below, with the remainder to be funded by the support pool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2" name="Picture 1">
            <a:extLst>
              <a:ext uri="{FF2B5EF4-FFF2-40B4-BE49-F238E27FC236}">
                <a16:creationId xmlns:a16="http://schemas.microsoft.com/office/drawing/2014/main" id="{ABCEDE81-C630-4BC5-AB47-2F5ECCF03C5F}"/>
              </a:ext>
            </a:extLst>
          </p:cNvPr>
          <p:cNvPicPr>
            <a:picLocks noChangeAspect="1"/>
          </p:cNvPicPr>
          <p:nvPr/>
        </p:nvPicPr>
        <p:blipFill>
          <a:blip r:embed="rId4"/>
          <a:stretch>
            <a:fillRect/>
          </a:stretch>
        </p:blipFill>
        <p:spPr>
          <a:xfrm>
            <a:off x="1038967" y="3266980"/>
            <a:ext cx="6908019" cy="1740333"/>
          </a:xfrm>
          <a:prstGeom prst="rect">
            <a:avLst/>
          </a:prstGeom>
        </p:spPr>
      </p:pic>
    </p:spTree>
    <p:extLst>
      <p:ext uri="{BB962C8B-B14F-4D97-AF65-F5344CB8AC3E}">
        <p14:creationId xmlns:p14="http://schemas.microsoft.com/office/powerpoint/2010/main" val="134862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417BF3F-F288-4728-83C4-1C7737AFCD1A}"/>
              </a:ext>
            </a:extLst>
          </p:cNvPr>
          <p:cNvSpPr txBox="1"/>
          <p:nvPr/>
        </p:nvSpPr>
        <p:spPr>
          <a:xfrm>
            <a:off x="541866" y="1481524"/>
            <a:ext cx="8060267" cy="3708708"/>
          </a:xfrm>
          <a:prstGeom prst="rect">
            <a:avLst/>
          </a:prstGeom>
          <a:noFill/>
        </p:spPr>
        <p:txBody>
          <a:bodyPr wrap="square" rtlCol="0">
            <a:spAutoFit/>
          </a:bodyPr>
          <a:lstStyle/>
          <a:p>
            <a:pPr algn="ctr"/>
            <a:r>
              <a:rPr lang="en-AU" sz="2800" b="1" dirty="0">
                <a:solidFill>
                  <a:srgbClr val="0070C0"/>
                </a:solidFill>
                <a:latin typeface="Arial" panose="020B0604020202020204" pitchFamily="34" charset="0"/>
                <a:cs typeface="Arial" panose="020B0604020202020204" pitchFamily="34" charset="0"/>
              </a:rPr>
              <a:t>Reasons for “Opting in” </a:t>
            </a:r>
            <a:endParaRPr lang="en-AU" sz="28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offers a compassionate and loving response to those who suffered harm in our churches in the past</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provides a non legal mechanism for survivors to find some justice and healing</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limits financial liability for churches by avoiding legal fees and because redress claims are less costly than civil litigation claims in court </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restores the reputation of the church in our community to enable future mission and evangelism</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Redress Support Pool allows us to stand together as a movement and spreads financial risk</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86840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DB31D8D-0BF4-4385-A39E-73B0952B3CC6}"/>
              </a:ext>
            </a:extLst>
          </p:cNvPr>
          <p:cNvPicPr>
            <a:picLocks noChangeAspect="1"/>
          </p:cNvPicPr>
          <p:nvPr/>
        </p:nvPicPr>
        <p:blipFill>
          <a:blip r:embed="rId4"/>
          <a:stretch>
            <a:fillRect/>
          </a:stretch>
        </p:blipFill>
        <p:spPr>
          <a:xfrm>
            <a:off x="6244930" y="1591734"/>
            <a:ext cx="2117324" cy="3061412"/>
          </a:xfrm>
          <a:prstGeom prst="rect">
            <a:avLst/>
          </a:prstGeom>
        </p:spPr>
      </p:pic>
      <p:sp>
        <p:nvSpPr>
          <p:cNvPr id="4" name="TextBox 3">
            <a:extLst>
              <a:ext uri="{FF2B5EF4-FFF2-40B4-BE49-F238E27FC236}">
                <a16:creationId xmlns:a16="http://schemas.microsoft.com/office/drawing/2014/main" id="{EA36E6DD-5C0A-4980-BDA2-59EDD9E6DD2C}"/>
              </a:ext>
            </a:extLst>
          </p:cNvPr>
          <p:cNvSpPr txBox="1"/>
          <p:nvPr/>
        </p:nvSpPr>
        <p:spPr>
          <a:xfrm>
            <a:off x="293511" y="1917899"/>
            <a:ext cx="6096000" cy="2462213"/>
          </a:xfrm>
          <a:prstGeom prst="rect">
            <a:avLst/>
          </a:prstGeom>
          <a:noFill/>
        </p:spPr>
        <p:txBody>
          <a:bodyPr wrap="square" rtlCol="0">
            <a:spAutoFit/>
          </a:bodyPr>
          <a:lstStyle/>
          <a:p>
            <a:r>
              <a:rPr lang="en-AU" sz="1700" dirty="0">
                <a:latin typeface="Arial" panose="020B0604020202020204" pitchFamily="34" charset="0"/>
                <a:cs typeface="Arial" panose="020B0604020202020204" pitchFamily="34" charset="0"/>
              </a:rPr>
              <a:t>Resources are available on the Baptist Churches of NSW &amp; ACT Redress Portal including: </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Videos of Information Session and Assembly Discussion</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Redress Information booklet published at Assembly</a:t>
            </a:r>
          </a:p>
          <a:p>
            <a:pPr marL="285750" indent="-285750">
              <a:buFont typeface="Arial" panose="020B0604020202020204" pitchFamily="34" charset="0"/>
              <a:buChar char="•"/>
            </a:pPr>
            <a:r>
              <a:rPr lang="en-AU" sz="1700" dirty="0">
                <a:latin typeface="Arial" panose="020B0604020202020204" pitchFamily="34" charset="0"/>
                <a:cs typeface="Arial" panose="020B0604020202020204" pitchFamily="34" charset="0"/>
              </a:rPr>
              <a:t>Updates and communication</a:t>
            </a:r>
          </a:p>
          <a:p>
            <a:r>
              <a:rPr lang="en-AU" sz="1700" dirty="0">
                <a:latin typeface="Arial" panose="020B0604020202020204" pitchFamily="34" charset="0"/>
                <a:cs typeface="Arial" panose="020B0604020202020204" pitchFamily="34" charset="0"/>
              </a:rPr>
              <a:t>		</a:t>
            </a:r>
            <a:r>
              <a:rPr lang="en-AU" sz="1700" dirty="0">
                <a:latin typeface="Arial" panose="020B0604020202020204" pitchFamily="34" charset="0"/>
                <a:cs typeface="Arial" panose="020B0604020202020204" pitchFamily="34" charset="0"/>
                <a:hlinkClick r:id="rId5"/>
              </a:rPr>
              <a:t>https://nswactbaptists.org.au/redress/</a:t>
            </a:r>
            <a:r>
              <a:rPr lang="en-AU" sz="1700" dirty="0">
                <a:latin typeface="Arial" panose="020B0604020202020204" pitchFamily="34" charset="0"/>
                <a:cs typeface="Arial" panose="020B0604020202020204" pitchFamily="34" charset="0"/>
              </a:rPr>
              <a:t> </a:t>
            </a:r>
          </a:p>
          <a:p>
            <a:endParaRPr lang="en-AU" sz="1700" dirty="0">
              <a:latin typeface="Arial" panose="020B0604020202020204" pitchFamily="34" charset="0"/>
              <a:cs typeface="Arial" panose="020B0604020202020204" pitchFamily="34" charset="0"/>
            </a:endParaRPr>
          </a:p>
          <a:p>
            <a:r>
              <a:rPr lang="en-AU" sz="1700" dirty="0">
                <a:latin typeface="Arial" panose="020B0604020202020204" pitchFamily="34" charset="0"/>
                <a:cs typeface="Arial" panose="020B0604020202020204" pitchFamily="34" charset="0"/>
              </a:rPr>
              <a:t>For more information email: </a:t>
            </a:r>
            <a:r>
              <a:rPr lang="en-AU" sz="1700" dirty="0">
                <a:latin typeface="Arial" panose="020B0604020202020204" pitchFamily="34" charset="0"/>
                <a:cs typeface="Arial" panose="020B0604020202020204" pitchFamily="34" charset="0"/>
                <a:hlinkClick r:id="rId6"/>
              </a:rPr>
              <a:t>redress@nswactbaptists.org.au</a:t>
            </a:r>
            <a:r>
              <a:rPr lang="en-AU" sz="17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44162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6-9_Community_TopThird.jpg">
            <a:extLst>
              <a:ext uri="{FF2B5EF4-FFF2-40B4-BE49-F238E27FC236}">
                <a16:creationId xmlns:a16="http://schemas.microsoft.com/office/drawing/2014/main" id="{DA34C5D0-0DE8-4ABC-86BE-4E55CDC45109}"/>
              </a:ext>
            </a:extLst>
          </p:cNvPr>
          <p:cNvPicPr>
            <a:picLocks noChangeAspect="1"/>
          </p:cNvPicPr>
          <p:nvPr/>
        </p:nvPicPr>
        <p:blipFill>
          <a:blip r:embed="rId3"/>
          <a:stretch>
            <a:fillRect/>
          </a:stretch>
        </p:blipFill>
        <p:spPr bwMode="auto">
          <a:xfrm>
            <a:off x="0" y="238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1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3531</TotalTime>
  <Words>440</Words>
  <Application>Microsoft Office PowerPoint</Application>
  <PresentationFormat>On-screen Show (16:9)</PresentationFormat>
  <Paragraphs>53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Union of 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Hall</dc:creator>
  <cp:lastModifiedBy>Jonathan Bradford</cp:lastModifiedBy>
  <cp:revision>59</cp:revision>
  <cp:lastPrinted>2018-08-07T08:44:51Z</cp:lastPrinted>
  <dcterms:created xsi:type="dcterms:W3CDTF">2018-01-19T03:19:49Z</dcterms:created>
  <dcterms:modified xsi:type="dcterms:W3CDTF">2018-09-26T07:19:11Z</dcterms:modified>
</cp:coreProperties>
</file>