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6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47" r:id="rId9"/>
    <p:sldId id="348" r:id="rId10"/>
    <p:sldId id="351" r:id="rId11"/>
    <p:sldId id="332" r:id="rId12"/>
    <p:sldId id="352" r:id="rId13"/>
    <p:sldId id="353" r:id="rId14"/>
    <p:sldId id="354" r:id="rId15"/>
    <p:sldId id="364" r:id="rId16"/>
    <p:sldId id="342" r:id="rId17"/>
    <p:sldId id="346" r:id="rId18"/>
    <p:sldId id="363" r:id="rId19"/>
    <p:sldId id="272" r:id="rId20"/>
    <p:sldId id="359" r:id="rId21"/>
    <p:sldId id="360" r:id="rId22"/>
    <p:sldId id="361" r:id="rId23"/>
    <p:sldId id="362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B3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98D781-9943-4748-9806-3C19D618DCD8}" v="121" dt="2025-02-05T01:42:14.915"/>
  </p1510:revLst>
</p1510:revInfo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Palatino"/>
          <a:ea typeface="Palatino"/>
          <a:cs typeface="Palatino"/>
        </a:font>
        <a:srgbClr val="868686"/>
      </a:tcTxStyle>
      <a:tcStyle>
        <a:tcBdr>
          <a:left>
            <a:ln w="25400" cap="flat">
              <a:solidFill>
                <a:srgbClr val="BBBBBB"/>
              </a:solidFill>
              <a:prstDash val="solid"/>
              <a:miter lim="400000"/>
            </a:ln>
          </a:left>
          <a:right>
            <a:ln w="25400" cap="flat">
              <a:solidFill>
                <a:srgbClr val="BBBBBB"/>
              </a:solidFill>
              <a:prstDash val="solid"/>
              <a:miter lim="400000"/>
            </a:ln>
          </a:right>
          <a:top>
            <a:ln w="25400" cap="flat">
              <a:solidFill>
                <a:srgbClr val="BBBBBB"/>
              </a:solidFill>
              <a:prstDash val="solid"/>
              <a:miter lim="400000"/>
            </a:ln>
          </a:top>
          <a:bottom>
            <a:ln w="25400" cap="flat">
              <a:solidFill>
                <a:srgbClr val="BBBBBB"/>
              </a:solidFill>
              <a:prstDash val="solid"/>
              <a:miter lim="400000"/>
            </a:ln>
          </a:bottom>
          <a:insideH>
            <a:ln w="25400" cap="flat">
              <a:solidFill>
                <a:srgbClr val="BBBBBB"/>
              </a:solidFill>
              <a:prstDash val="solid"/>
              <a:miter lim="400000"/>
            </a:ln>
          </a:insideH>
          <a:insideV>
            <a:ln w="25400" cap="flat">
              <a:solidFill>
                <a:srgbClr val="BBBBB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D14F">
              <a:alpha val="37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5498CF"/>
              </a:solidFill>
              <a:prstDash val="solid"/>
              <a:miter lim="400000"/>
            </a:ln>
          </a:left>
          <a:right>
            <a:ln w="25400" cap="flat">
              <a:solidFill>
                <a:srgbClr val="5498CF"/>
              </a:solidFill>
              <a:prstDash val="solid"/>
              <a:miter lim="400000"/>
            </a:ln>
          </a:right>
          <a:top>
            <a:ln w="25400" cap="flat">
              <a:solidFill>
                <a:srgbClr val="5498CF"/>
              </a:solidFill>
              <a:prstDash val="solid"/>
              <a:miter lim="400000"/>
            </a:ln>
          </a:top>
          <a:bottom>
            <a:ln w="25400" cap="flat">
              <a:solidFill>
                <a:srgbClr val="5498CF"/>
              </a:solidFill>
              <a:prstDash val="solid"/>
              <a:miter lim="400000"/>
            </a:ln>
          </a:bottom>
          <a:insideH>
            <a:ln w="25400" cap="flat">
              <a:solidFill>
                <a:srgbClr val="5498CF"/>
              </a:solidFill>
              <a:prstDash val="solid"/>
              <a:miter lim="400000"/>
            </a:ln>
          </a:insideH>
          <a:insideV>
            <a:ln w="25400" cap="flat">
              <a:solidFill>
                <a:srgbClr val="5498CF"/>
              </a:solidFill>
              <a:prstDash val="solid"/>
              <a:miter lim="400000"/>
            </a:ln>
          </a:insideV>
        </a:tcBdr>
        <a:fill>
          <a:solidFill>
            <a:srgbClr val="50A0E1">
              <a:alpha val="7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5498CF"/>
              </a:solidFill>
              <a:prstDash val="solid"/>
              <a:miter lim="400000"/>
            </a:ln>
          </a:left>
          <a:right>
            <a:ln w="25400" cap="flat">
              <a:solidFill>
                <a:srgbClr val="5498CF"/>
              </a:solidFill>
              <a:prstDash val="solid"/>
              <a:miter lim="400000"/>
            </a:ln>
          </a:right>
          <a:top>
            <a:ln w="25400" cap="flat">
              <a:solidFill>
                <a:srgbClr val="5498CF"/>
              </a:solidFill>
              <a:prstDash val="solid"/>
              <a:miter lim="400000"/>
            </a:ln>
          </a:top>
          <a:bottom>
            <a:ln w="25400" cap="flat">
              <a:solidFill>
                <a:srgbClr val="5498CF"/>
              </a:solidFill>
              <a:prstDash val="solid"/>
              <a:miter lim="400000"/>
            </a:ln>
          </a:bottom>
          <a:insideH>
            <a:ln w="25400" cap="flat">
              <a:solidFill>
                <a:srgbClr val="5498CF"/>
              </a:solidFill>
              <a:prstDash val="solid"/>
              <a:miter lim="400000"/>
            </a:ln>
          </a:insideH>
          <a:insideV>
            <a:ln w="25400" cap="flat">
              <a:solidFill>
                <a:srgbClr val="5498CF"/>
              </a:solidFill>
              <a:prstDash val="solid"/>
              <a:miter lim="400000"/>
            </a:ln>
          </a:insideV>
        </a:tcBdr>
        <a:fill>
          <a:solidFill>
            <a:srgbClr val="50A0E1">
              <a:alpha val="7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5498CF"/>
              </a:solidFill>
              <a:prstDash val="solid"/>
              <a:miter lim="400000"/>
            </a:ln>
          </a:left>
          <a:right>
            <a:ln w="25400" cap="flat">
              <a:solidFill>
                <a:srgbClr val="5498CF"/>
              </a:solidFill>
              <a:prstDash val="solid"/>
              <a:miter lim="400000"/>
            </a:ln>
          </a:right>
          <a:top>
            <a:ln w="25400" cap="flat">
              <a:solidFill>
                <a:srgbClr val="5498CF"/>
              </a:solidFill>
              <a:prstDash val="solid"/>
              <a:miter lim="400000"/>
            </a:ln>
          </a:top>
          <a:bottom>
            <a:ln w="25400" cap="flat">
              <a:solidFill>
                <a:srgbClr val="5498CF"/>
              </a:solidFill>
              <a:prstDash val="solid"/>
              <a:miter lim="400000"/>
            </a:ln>
          </a:bottom>
          <a:insideH>
            <a:ln w="25400" cap="flat">
              <a:solidFill>
                <a:srgbClr val="5498CF"/>
              </a:solidFill>
              <a:prstDash val="solid"/>
              <a:miter lim="400000"/>
            </a:ln>
          </a:insideH>
          <a:insideV>
            <a:ln w="25400" cap="flat">
              <a:solidFill>
                <a:srgbClr val="5498CF"/>
              </a:solidFill>
              <a:prstDash val="solid"/>
              <a:miter lim="400000"/>
            </a:ln>
          </a:insideV>
        </a:tcBdr>
        <a:fill>
          <a:solidFill>
            <a:srgbClr val="50A0E1">
              <a:alpha val="70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376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Hales" userId="65cf91a454e465aa" providerId="LiveId" clId="{2798D781-9943-4748-9806-3C19D618DCD8}"/>
    <pc:docChg chg="undo redo custSel addSld delSld modSld sldOrd modMainMaster modNotesMaster">
      <pc:chgData name="Stephen Hales" userId="65cf91a454e465aa" providerId="LiveId" clId="{2798D781-9943-4748-9806-3C19D618DCD8}" dt="2025-02-05T01:42:22.626" v="816" actId="2696"/>
      <pc:docMkLst>
        <pc:docMk/>
      </pc:docMkLst>
      <pc:sldChg chg="modSp mod modClrScheme chgLayout">
        <pc:chgData name="Stephen Hales" userId="65cf91a454e465aa" providerId="LiveId" clId="{2798D781-9943-4748-9806-3C19D618DCD8}" dt="2025-02-03T04:07:08.830" v="385" actId="1035"/>
        <pc:sldMkLst>
          <pc:docMk/>
          <pc:sldMk cId="0" sldId="256"/>
        </pc:sldMkLst>
        <pc:spChg chg="mod ord">
          <ac:chgData name="Stephen Hales" userId="65cf91a454e465aa" providerId="LiveId" clId="{2798D781-9943-4748-9806-3C19D618DCD8}" dt="2025-02-03T04:06:58.968" v="380" actId="1037"/>
          <ac:spMkLst>
            <pc:docMk/>
            <pc:sldMk cId="0" sldId="256"/>
            <ac:spMk id="43" creationId="{00000000-0000-0000-0000-000000000000}"/>
          </ac:spMkLst>
        </pc:spChg>
        <pc:spChg chg="mod ord">
          <ac:chgData name="Stephen Hales" userId="65cf91a454e465aa" providerId="LiveId" clId="{2798D781-9943-4748-9806-3C19D618DCD8}" dt="2025-02-03T04:07:08.830" v="385" actId="1035"/>
          <ac:spMkLst>
            <pc:docMk/>
            <pc:sldMk cId="0" sldId="256"/>
            <ac:spMk id="44" creationId="{00000000-0000-0000-0000-000000000000}"/>
          </ac:spMkLst>
        </pc:spChg>
      </pc:sldChg>
      <pc:sldChg chg="addSp delSp modSp mod setBg modClrScheme modAnim delDesignElem chgLayout">
        <pc:chgData name="Stephen Hales" userId="65cf91a454e465aa" providerId="LiveId" clId="{2798D781-9943-4748-9806-3C19D618DCD8}" dt="2025-02-03T04:15:05.013" v="436"/>
        <pc:sldMkLst>
          <pc:docMk/>
          <pc:sldMk cId="0" sldId="257"/>
        </pc:sldMkLst>
        <pc:spChg chg="mod ord">
          <ac:chgData name="Stephen Hales" userId="65cf91a454e465aa" providerId="LiveId" clId="{2798D781-9943-4748-9806-3C19D618DCD8}" dt="2025-02-03T04:11:07.132" v="420" actId="20577"/>
          <ac:spMkLst>
            <pc:docMk/>
            <pc:sldMk cId="0" sldId="257"/>
            <ac:spMk id="46" creationId="{00000000-0000-0000-0000-000000000000}"/>
          </ac:spMkLst>
        </pc:spChg>
        <pc:spChg chg="mod ord">
          <ac:chgData name="Stephen Hales" userId="65cf91a454e465aa" providerId="LiveId" clId="{2798D781-9943-4748-9806-3C19D618DCD8}" dt="2025-02-03T04:08:53.091" v="397" actId="1037"/>
          <ac:spMkLst>
            <pc:docMk/>
            <pc:sldMk cId="0" sldId="257"/>
            <ac:spMk id="47" creationId="{00000000-0000-0000-0000-000000000000}"/>
          </ac:spMkLst>
        </pc:spChg>
      </pc:sldChg>
      <pc:sldChg chg="addSp delSp modSp mod setBg modClrScheme modAnim delDesignElem chgLayout">
        <pc:chgData name="Stephen Hales" userId="65cf91a454e465aa" providerId="LiveId" clId="{2798D781-9943-4748-9806-3C19D618DCD8}" dt="2025-02-03T04:15:55.106" v="441"/>
        <pc:sldMkLst>
          <pc:docMk/>
          <pc:sldMk cId="0" sldId="258"/>
        </pc:sldMkLst>
        <pc:spChg chg="mod ord">
          <ac:chgData name="Stephen Hales" userId="65cf91a454e465aa" providerId="LiveId" clId="{2798D781-9943-4748-9806-3C19D618DCD8}" dt="2025-02-03T04:10:58.003" v="419" actId="255"/>
          <ac:spMkLst>
            <pc:docMk/>
            <pc:sldMk cId="0" sldId="258"/>
            <ac:spMk id="49" creationId="{00000000-0000-0000-0000-000000000000}"/>
          </ac:spMkLst>
        </pc:spChg>
        <pc:spChg chg="mod ord">
          <ac:chgData name="Stephen Hales" userId="65cf91a454e465aa" providerId="LiveId" clId="{2798D781-9943-4748-9806-3C19D618DCD8}" dt="2025-02-03T04:11:37.145" v="427" actId="1076"/>
          <ac:spMkLst>
            <pc:docMk/>
            <pc:sldMk cId="0" sldId="258"/>
            <ac:spMk id="50" creationId="{00000000-0000-0000-0000-000000000000}"/>
          </ac:spMkLst>
        </pc:spChg>
      </pc:sldChg>
      <pc:sldChg chg="addSp delSp modSp mod setBg modClrScheme delDesignElem chgLayout">
        <pc:chgData name="Stephen Hales" userId="65cf91a454e465aa" providerId="LiveId" clId="{2798D781-9943-4748-9806-3C19D618DCD8}" dt="2025-02-03T04:16:24.459" v="443" actId="26606"/>
        <pc:sldMkLst>
          <pc:docMk/>
          <pc:sldMk cId="0" sldId="259"/>
        </pc:sldMkLst>
        <pc:spChg chg="mod ord">
          <ac:chgData name="Stephen Hales" userId="65cf91a454e465aa" providerId="LiveId" clId="{2798D781-9943-4748-9806-3C19D618DCD8}" dt="2025-02-03T04:16:24.459" v="443" actId="26606"/>
          <ac:spMkLst>
            <pc:docMk/>
            <pc:sldMk cId="0" sldId="259"/>
            <ac:spMk id="52" creationId="{00000000-0000-0000-0000-000000000000}"/>
          </ac:spMkLst>
        </pc:spChg>
        <pc:spChg chg="add">
          <ac:chgData name="Stephen Hales" userId="65cf91a454e465aa" providerId="LiveId" clId="{2798D781-9943-4748-9806-3C19D618DCD8}" dt="2025-02-03T04:16:24.459" v="443" actId="26606"/>
          <ac:spMkLst>
            <pc:docMk/>
            <pc:sldMk cId="0" sldId="259"/>
            <ac:spMk id="78" creationId="{DB8424AB-D56B-4256-866A-5B54DE93C20F}"/>
          </ac:spMkLst>
        </pc:spChg>
        <pc:spChg chg="add">
          <ac:chgData name="Stephen Hales" userId="65cf91a454e465aa" providerId="LiveId" clId="{2798D781-9943-4748-9806-3C19D618DCD8}" dt="2025-02-03T04:16:24.459" v="443" actId="26606"/>
          <ac:spMkLst>
            <pc:docMk/>
            <pc:sldMk cId="0" sldId="259"/>
            <ac:spMk id="84" creationId="{FC999C28-AD33-4EB7-A5F1-C06D10A5FDF7}"/>
          </ac:spMkLst>
        </pc:spChg>
        <pc:spChg chg="add">
          <ac:chgData name="Stephen Hales" userId="65cf91a454e465aa" providerId="LiveId" clId="{2798D781-9943-4748-9806-3C19D618DCD8}" dt="2025-02-03T04:16:24.459" v="443" actId="26606"/>
          <ac:spMkLst>
            <pc:docMk/>
            <pc:sldMk cId="0" sldId="259"/>
            <ac:spMk id="85" creationId="{0864E5C9-52C9-4572-AC75-548B9B9C2648}"/>
          </ac:spMkLst>
        </pc:spChg>
        <pc:spChg chg="add">
          <ac:chgData name="Stephen Hales" userId="65cf91a454e465aa" providerId="LiveId" clId="{2798D781-9943-4748-9806-3C19D618DCD8}" dt="2025-02-03T04:16:24.459" v="443" actId="26606"/>
          <ac:spMkLst>
            <pc:docMk/>
            <pc:sldMk cId="0" sldId="259"/>
            <ac:spMk id="86" creationId="{45CC6500-4DBD-4C34-BC14-2387FB483BEB}"/>
          </ac:spMkLst>
        </pc:spChg>
        <pc:spChg chg="add">
          <ac:chgData name="Stephen Hales" userId="65cf91a454e465aa" providerId="LiveId" clId="{2798D781-9943-4748-9806-3C19D618DCD8}" dt="2025-02-03T04:16:24.459" v="443" actId="26606"/>
          <ac:spMkLst>
            <pc:docMk/>
            <pc:sldMk cId="0" sldId="259"/>
            <ac:spMk id="87" creationId="{4E34A3B6-BAD2-4156-BDC6-4736248BFDE0}"/>
          </ac:spMkLst>
        </pc:spChg>
        <pc:picChg chg="add mod">
          <ac:chgData name="Stephen Hales" userId="65cf91a454e465aa" providerId="LiveId" clId="{2798D781-9943-4748-9806-3C19D618DCD8}" dt="2025-02-03T04:16:24.459" v="443" actId="26606"/>
          <ac:picMkLst>
            <pc:docMk/>
            <pc:sldMk cId="0" sldId="259"/>
            <ac:picMk id="56" creationId="{3A2B3FC0-3B1E-1A78-0052-C1BEDEC06FCC}"/>
          </ac:picMkLst>
        </pc:picChg>
      </pc:sldChg>
      <pc:sldChg chg="addSp modSp mod modTransition">
        <pc:chgData name="Stephen Hales" userId="65cf91a454e465aa" providerId="LiveId" clId="{2798D781-9943-4748-9806-3C19D618DCD8}" dt="2025-02-03T04:17:28.330" v="451" actId="14100"/>
        <pc:sldMkLst>
          <pc:docMk/>
          <pc:sldMk cId="0" sldId="260"/>
        </pc:sldMkLst>
        <pc:spChg chg="add mod">
          <ac:chgData name="Stephen Hales" userId="65cf91a454e465aa" providerId="LiveId" clId="{2798D781-9943-4748-9806-3C19D618DCD8}" dt="2025-02-03T04:17:09.052" v="449" actId="1076"/>
          <ac:spMkLst>
            <pc:docMk/>
            <pc:sldMk cId="0" sldId="260"/>
            <ac:spMk id="2" creationId="{731E6DCA-C8FD-E15C-F8D9-E8C42BC1D4D7}"/>
          </ac:spMkLst>
        </pc:spChg>
        <pc:picChg chg="mod modCrop">
          <ac:chgData name="Stephen Hales" userId="65cf91a454e465aa" providerId="LiveId" clId="{2798D781-9943-4748-9806-3C19D618DCD8}" dt="2025-02-03T04:17:28.330" v="451" actId="14100"/>
          <ac:picMkLst>
            <pc:docMk/>
            <pc:sldMk cId="0" sldId="260"/>
            <ac:picMk id="54" creationId="{00000000-0000-0000-0000-000000000000}"/>
          </ac:picMkLst>
        </pc:picChg>
      </pc:sldChg>
      <pc:sldChg chg="addSp modSp mod modTransition">
        <pc:chgData name="Stephen Hales" userId="65cf91a454e465aa" providerId="LiveId" clId="{2798D781-9943-4748-9806-3C19D618DCD8}" dt="2025-02-03T04:18:28.555" v="460" actId="1076"/>
        <pc:sldMkLst>
          <pc:docMk/>
          <pc:sldMk cId="0" sldId="261"/>
        </pc:sldMkLst>
        <pc:spChg chg="add mod">
          <ac:chgData name="Stephen Hales" userId="65cf91a454e465aa" providerId="LiveId" clId="{2798D781-9943-4748-9806-3C19D618DCD8}" dt="2025-02-03T04:18:28.555" v="460" actId="1076"/>
          <ac:spMkLst>
            <pc:docMk/>
            <pc:sldMk cId="0" sldId="261"/>
            <ac:spMk id="2" creationId="{8CD7E783-397A-91E7-2997-DD2D95BCC2AE}"/>
          </ac:spMkLst>
        </pc:spChg>
        <pc:spChg chg="add mod">
          <ac:chgData name="Stephen Hales" userId="65cf91a454e465aa" providerId="LiveId" clId="{2798D781-9943-4748-9806-3C19D618DCD8}" dt="2025-02-03T04:18:21.984" v="459" actId="1076"/>
          <ac:spMkLst>
            <pc:docMk/>
            <pc:sldMk cId="0" sldId="261"/>
            <ac:spMk id="3" creationId="{F2D9CABD-6918-A7CC-1D00-49AC9A7FEEDD}"/>
          </ac:spMkLst>
        </pc:spChg>
        <pc:picChg chg="mod modCrop">
          <ac:chgData name="Stephen Hales" userId="65cf91a454e465aa" providerId="LiveId" clId="{2798D781-9943-4748-9806-3C19D618DCD8}" dt="2025-02-03T04:18:15.295" v="458" actId="14100"/>
          <ac:picMkLst>
            <pc:docMk/>
            <pc:sldMk cId="0" sldId="261"/>
            <ac:picMk id="56" creationId="{00000000-0000-0000-0000-000000000000}"/>
          </ac:picMkLst>
        </pc:picChg>
      </pc:sldChg>
      <pc:sldChg chg="addSp delSp modSp mod setBg addAnim modAnim delDesignElem">
        <pc:chgData name="Stephen Hales" userId="65cf91a454e465aa" providerId="LiveId" clId="{2798D781-9943-4748-9806-3C19D618DCD8}" dt="2025-02-03T04:19:32.808" v="464" actId="207"/>
        <pc:sldMkLst>
          <pc:docMk/>
          <pc:sldMk cId="0" sldId="262"/>
        </pc:sldMkLst>
        <pc:spChg chg="mod">
          <ac:chgData name="Stephen Hales" userId="65cf91a454e465aa" providerId="LiveId" clId="{2798D781-9943-4748-9806-3C19D618DCD8}" dt="2025-02-03T04:19:32.808" v="464" actId="207"/>
          <ac:spMkLst>
            <pc:docMk/>
            <pc:sldMk cId="0" sldId="262"/>
            <ac:spMk id="58" creationId="{00000000-0000-0000-0000-000000000000}"/>
          </ac:spMkLst>
        </pc:spChg>
        <pc:spChg chg="add">
          <ac:chgData name="Stephen Hales" userId="65cf91a454e465aa" providerId="LiveId" clId="{2798D781-9943-4748-9806-3C19D618DCD8}" dt="2025-02-03T04:19:12.742" v="463" actId="26606"/>
          <ac:spMkLst>
            <pc:docMk/>
            <pc:sldMk cId="0" sldId="262"/>
            <ac:spMk id="64" creationId="{DB8424AB-D56B-4256-866A-5B54DE93C20F}"/>
          </ac:spMkLst>
        </pc:spChg>
        <pc:spChg chg="add">
          <ac:chgData name="Stephen Hales" userId="65cf91a454e465aa" providerId="LiveId" clId="{2798D781-9943-4748-9806-3C19D618DCD8}" dt="2025-02-03T04:19:12.742" v="463" actId="26606"/>
          <ac:spMkLst>
            <pc:docMk/>
            <pc:sldMk cId="0" sldId="262"/>
            <ac:spMk id="66" creationId="{FC999C28-AD33-4EB7-A5F1-C06D10A5FDF7}"/>
          </ac:spMkLst>
        </pc:spChg>
        <pc:spChg chg="add">
          <ac:chgData name="Stephen Hales" userId="65cf91a454e465aa" providerId="LiveId" clId="{2798D781-9943-4748-9806-3C19D618DCD8}" dt="2025-02-03T04:19:12.742" v="463" actId="26606"/>
          <ac:spMkLst>
            <pc:docMk/>
            <pc:sldMk cId="0" sldId="262"/>
            <ac:spMk id="68" creationId="{07CBBDD0-4420-4A50-96AB-392F9B97CF03}"/>
          </ac:spMkLst>
        </pc:spChg>
        <pc:spChg chg="add">
          <ac:chgData name="Stephen Hales" userId="65cf91a454e465aa" providerId="LiveId" clId="{2798D781-9943-4748-9806-3C19D618DCD8}" dt="2025-02-03T04:19:12.742" v="463" actId="26606"/>
          <ac:spMkLst>
            <pc:docMk/>
            <pc:sldMk cId="0" sldId="262"/>
            <ac:spMk id="70" creationId="{465BA403-54B9-4A0B-BC79-028C495C038E}"/>
          </ac:spMkLst>
        </pc:spChg>
        <pc:spChg chg="add">
          <ac:chgData name="Stephen Hales" userId="65cf91a454e465aa" providerId="LiveId" clId="{2798D781-9943-4748-9806-3C19D618DCD8}" dt="2025-02-03T04:19:12.742" v="463" actId="26606"/>
          <ac:spMkLst>
            <pc:docMk/>
            <pc:sldMk cId="0" sldId="262"/>
            <ac:spMk id="75" creationId="{DC8C6883-513A-4FE8-8B55-7AA2A13A9BB9}"/>
          </ac:spMkLst>
        </pc:spChg>
        <pc:picChg chg="add mod">
          <ac:chgData name="Stephen Hales" userId="65cf91a454e465aa" providerId="LiveId" clId="{2798D781-9943-4748-9806-3C19D618DCD8}" dt="2025-02-03T04:19:12.742" v="463" actId="26606"/>
          <ac:picMkLst>
            <pc:docMk/>
            <pc:sldMk cId="0" sldId="262"/>
            <ac:picMk id="62" creationId="{CE8D2375-18E0-3094-51A1-71EEF8B5E41B}"/>
          </ac:picMkLst>
        </pc:picChg>
      </pc:sldChg>
      <pc:sldChg chg="modSp add del">
        <pc:chgData name="Stephen Hales" userId="65cf91a454e465aa" providerId="LiveId" clId="{2798D781-9943-4748-9806-3C19D618DCD8}" dt="2025-02-03T04:29:42.167" v="508" actId="2696"/>
        <pc:sldMkLst>
          <pc:docMk/>
          <pc:sldMk cId="0" sldId="263"/>
        </pc:sldMkLst>
      </pc:sldChg>
      <pc:sldChg chg="modSp add del modAnim">
        <pc:chgData name="Stephen Hales" userId="65cf91a454e465aa" providerId="LiveId" clId="{2798D781-9943-4748-9806-3C19D618DCD8}" dt="2025-02-03T04:29:44.369" v="509" actId="2696"/>
        <pc:sldMkLst>
          <pc:docMk/>
          <pc:sldMk cId="0" sldId="264"/>
        </pc:sldMkLst>
      </pc:sldChg>
      <pc:sldChg chg="modSp add del modAnim">
        <pc:chgData name="Stephen Hales" userId="65cf91a454e465aa" providerId="LiveId" clId="{2798D781-9943-4748-9806-3C19D618DCD8}" dt="2025-02-03T04:29:45.474" v="510" actId="2696"/>
        <pc:sldMkLst>
          <pc:docMk/>
          <pc:sldMk cId="0" sldId="265"/>
        </pc:sldMkLst>
      </pc:sldChg>
      <pc:sldChg chg="modSp add del modAnim">
        <pc:chgData name="Stephen Hales" userId="65cf91a454e465aa" providerId="LiveId" clId="{2798D781-9943-4748-9806-3C19D618DCD8}" dt="2025-02-03T04:29:46.577" v="511" actId="2696"/>
        <pc:sldMkLst>
          <pc:docMk/>
          <pc:sldMk cId="0" sldId="266"/>
        </pc:sldMkLst>
      </pc:sldChg>
      <pc:sldChg chg="addSp delSp modSp del mod setBg modClrScheme chgLayout">
        <pc:chgData name="Stephen Hales" userId="65cf91a454e465aa" providerId="LiveId" clId="{2798D781-9943-4748-9806-3C19D618DCD8}" dt="2025-02-03T04:44:42.121" v="636" actId="2696"/>
        <pc:sldMkLst>
          <pc:docMk/>
          <pc:sldMk cId="0" sldId="267"/>
        </pc:sldMkLst>
      </pc:sldChg>
      <pc:sldChg chg="addSp delSp modSp del mod setBg modClrScheme addAnim delAnim delDesignElem chgLayout">
        <pc:chgData name="Stephen Hales" userId="65cf91a454e465aa" providerId="LiveId" clId="{2798D781-9943-4748-9806-3C19D618DCD8}" dt="2025-02-03T05:00:28.163" v="704" actId="2696"/>
        <pc:sldMkLst>
          <pc:docMk/>
          <pc:sldMk cId="0" sldId="268"/>
        </pc:sldMkLst>
      </pc:sldChg>
      <pc:sldChg chg="modSp del">
        <pc:chgData name="Stephen Hales" userId="65cf91a454e465aa" providerId="LiveId" clId="{2798D781-9943-4748-9806-3C19D618DCD8}" dt="2025-02-03T04:51:29.517" v="652" actId="2696"/>
        <pc:sldMkLst>
          <pc:docMk/>
          <pc:sldMk cId="0" sldId="269"/>
        </pc:sldMkLst>
      </pc:sldChg>
      <pc:sldChg chg="del modTransition">
        <pc:chgData name="Stephen Hales" userId="65cf91a454e465aa" providerId="LiveId" clId="{2798D781-9943-4748-9806-3C19D618DCD8}" dt="2025-02-03T04:51:32.155" v="653" actId="2696"/>
        <pc:sldMkLst>
          <pc:docMk/>
          <pc:sldMk cId="0" sldId="270"/>
        </pc:sldMkLst>
      </pc:sldChg>
      <pc:sldChg chg="del modTransition">
        <pc:chgData name="Stephen Hales" userId="65cf91a454e465aa" providerId="LiveId" clId="{2798D781-9943-4748-9806-3C19D618DCD8}" dt="2025-02-03T04:51:32.618" v="654" actId="2696"/>
        <pc:sldMkLst>
          <pc:docMk/>
          <pc:sldMk cId="0" sldId="271"/>
        </pc:sldMkLst>
      </pc:sldChg>
      <pc:sldChg chg="addSp delSp modSp add del mod setBg delDesignElem">
        <pc:chgData name="Stephen Hales" userId="65cf91a454e465aa" providerId="LiveId" clId="{2798D781-9943-4748-9806-3C19D618DCD8}" dt="2025-02-03T04:22:08.934" v="477" actId="14100"/>
        <pc:sldMkLst>
          <pc:docMk/>
          <pc:sldMk cId="0" sldId="272"/>
        </pc:sldMkLst>
        <pc:spChg chg="add mod">
          <ac:chgData name="Stephen Hales" userId="65cf91a454e465aa" providerId="LiveId" clId="{2798D781-9943-4748-9806-3C19D618DCD8}" dt="2025-02-03T04:21:44.377" v="474" actId="167"/>
          <ac:spMkLst>
            <pc:docMk/>
            <pc:sldMk cId="0" sldId="272"/>
            <ac:spMk id="3" creationId="{57A4DD5C-EA4A-3F91-ADA0-F2746D507241}"/>
          </ac:spMkLst>
        </pc:spChg>
        <pc:spChg chg="mod">
          <ac:chgData name="Stephen Hales" userId="65cf91a454e465aa" providerId="LiveId" clId="{2798D781-9943-4748-9806-3C19D618DCD8}" dt="2025-02-03T04:21:18.371" v="470" actId="207"/>
          <ac:spMkLst>
            <pc:docMk/>
            <pc:sldMk cId="0" sldId="272"/>
            <ac:spMk id="187" creationId="{00000000-0000-0000-0000-000000000000}"/>
          </ac:spMkLst>
        </pc:spChg>
        <pc:spChg chg="mod">
          <ac:chgData name="Stephen Hales" userId="65cf91a454e465aa" providerId="LiveId" clId="{2798D781-9943-4748-9806-3C19D618DCD8}" dt="2025-02-03T04:21:18.371" v="470" actId="207"/>
          <ac:spMkLst>
            <pc:docMk/>
            <pc:sldMk cId="0" sldId="272"/>
            <ac:spMk id="188" creationId="{00000000-0000-0000-0000-000000000000}"/>
          </ac:spMkLst>
        </pc:spChg>
        <pc:cxnChg chg="add mod">
          <ac:chgData name="Stephen Hales" userId="65cf91a454e465aa" providerId="LiveId" clId="{2798D781-9943-4748-9806-3C19D618DCD8}" dt="2025-02-03T04:22:08.934" v="477" actId="14100"/>
          <ac:cxnSpMkLst>
            <pc:docMk/>
            <pc:sldMk cId="0" sldId="272"/>
            <ac:cxnSpMk id="4" creationId="{BBF103AE-13CC-5F70-7527-B18A5F0B7A07}"/>
          </ac:cxnSpMkLst>
        </pc:cxnChg>
      </pc:sldChg>
      <pc:sldChg chg="add del">
        <pc:chgData name="Stephen Hales" userId="65cf91a454e465aa" providerId="LiveId" clId="{2798D781-9943-4748-9806-3C19D618DCD8}" dt="2025-02-03T04:06:07.992" v="344" actId="2696"/>
        <pc:sldMkLst>
          <pc:docMk/>
          <pc:sldMk cId="2683857791" sldId="329"/>
        </pc:sldMkLst>
      </pc:sldChg>
      <pc:sldChg chg="add del">
        <pc:chgData name="Stephen Hales" userId="65cf91a454e465aa" providerId="LiveId" clId="{2798D781-9943-4748-9806-3C19D618DCD8}" dt="2025-02-03T04:19:55.084" v="465"/>
        <pc:sldMkLst>
          <pc:docMk/>
          <pc:sldMk cId="208498517" sldId="332"/>
        </pc:sldMkLst>
      </pc:sldChg>
      <pc:sldChg chg="add del">
        <pc:chgData name="Stephen Hales" userId="65cf91a454e465aa" providerId="LiveId" clId="{2798D781-9943-4748-9806-3C19D618DCD8}" dt="2025-02-05T01:42:22.626" v="816" actId="2696"/>
        <pc:sldMkLst>
          <pc:docMk/>
          <pc:sldMk cId="1140818950" sldId="336"/>
        </pc:sldMkLst>
      </pc:sldChg>
      <pc:sldChg chg="modSp add del mod">
        <pc:chgData name="Stephen Hales" userId="65cf91a454e465aa" providerId="LiveId" clId="{2798D781-9943-4748-9806-3C19D618DCD8}" dt="2025-02-03T04:22:33.972" v="481" actId="120"/>
        <pc:sldMkLst>
          <pc:docMk/>
          <pc:sldMk cId="1013247499" sldId="342"/>
        </pc:sldMkLst>
        <pc:spChg chg="mod">
          <ac:chgData name="Stephen Hales" userId="65cf91a454e465aa" providerId="LiveId" clId="{2798D781-9943-4748-9806-3C19D618DCD8}" dt="2025-02-03T04:22:33.972" v="481" actId="120"/>
          <ac:spMkLst>
            <pc:docMk/>
            <pc:sldMk cId="1013247499" sldId="342"/>
            <ac:spMk id="185" creationId="{3939F298-19C3-1E45-760F-8A43F975E887}"/>
          </ac:spMkLst>
        </pc:spChg>
      </pc:sldChg>
      <pc:sldChg chg="modSp add del mod ord">
        <pc:chgData name="Stephen Hales" userId="65cf91a454e465aa" providerId="LiveId" clId="{2798D781-9943-4748-9806-3C19D618DCD8}" dt="2025-02-03T08:35:46.883" v="810" actId="20577"/>
        <pc:sldMkLst>
          <pc:docMk/>
          <pc:sldMk cId="3093854033" sldId="346"/>
        </pc:sldMkLst>
        <pc:spChg chg="mod">
          <ac:chgData name="Stephen Hales" userId="65cf91a454e465aa" providerId="LiveId" clId="{2798D781-9943-4748-9806-3C19D618DCD8}" dt="2025-02-03T08:35:46.883" v="810" actId="20577"/>
          <ac:spMkLst>
            <pc:docMk/>
            <pc:sldMk cId="3093854033" sldId="346"/>
            <ac:spMk id="6" creationId="{90C4FC0C-FAC8-E82D-3726-34F855A3E70F}"/>
          </ac:spMkLst>
        </pc:spChg>
        <pc:spChg chg="mod">
          <ac:chgData name="Stephen Hales" userId="65cf91a454e465aa" providerId="LiveId" clId="{2798D781-9943-4748-9806-3C19D618DCD8}" dt="2025-02-03T04:22:25.739" v="479" actId="120"/>
          <ac:spMkLst>
            <pc:docMk/>
            <pc:sldMk cId="3093854033" sldId="346"/>
            <ac:spMk id="7" creationId="{4EEB2C27-5FB6-2162-8DAB-A03DC979A62B}"/>
          </ac:spMkLst>
        </pc:spChg>
      </pc:sldChg>
      <pc:sldChg chg="add del">
        <pc:chgData name="Stephen Hales" userId="65cf91a454e465aa" providerId="LiveId" clId="{2798D781-9943-4748-9806-3C19D618DCD8}" dt="2025-02-03T04:19:55.084" v="465"/>
        <pc:sldMkLst>
          <pc:docMk/>
          <pc:sldMk cId="4093511137" sldId="347"/>
        </pc:sldMkLst>
      </pc:sldChg>
      <pc:sldChg chg="modSp add del mod">
        <pc:chgData name="Stephen Hales" userId="65cf91a454e465aa" providerId="LiveId" clId="{2798D781-9943-4748-9806-3C19D618DCD8}" dt="2025-02-03T08:33:48.887" v="772" actId="20577"/>
        <pc:sldMkLst>
          <pc:docMk/>
          <pc:sldMk cId="1619520651" sldId="348"/>
        </pc:sldMkLst>
        <pc:spChg chg="mod">
          <ac:chgData name="Stephen Hales" userId="65cf91a454e465aa" providerId="LiveId" clId="{2798D781-9943-4748-9806-3C19D618DCD8}" dt="2025-02-03T08:33:48.887" v="772" actId="20577"/>
          <ac:spMkLst>
            <pc:docMk/>
            <pc:sldMk cId="1619520651" sldId="348"/>
            <ac:spMk id="12" creationId="{793C014F-D181-D3BD-C554-BD637C8A6AED}"/>
          </ac:spMkLst>
        </pc:spChg>
      </pc:sldChg>
      <pc:sldChg chg="add del">
        <pc:chgData name="Stephen Hales" userId="65cf91a454e465aa" providerId="LiveId" clId="{2798D781-9943-4748-9806-3C19D618DCD8}" dt="2025-02-03T04:19:55.084" v="465"/>
        <pc:sldMkLst>
          <pc:docMk/>
          <pc:sldMk cId="2617800977" sldId="351"/>
        </pc:sldMkLst>
      </pc:sldChg>
      <pc:sldChg chg="add del">
        <pc:chgData name="Stephen Hales" userId="65cf91a454e465aa" providerId="LiveId" clId="{2798D781-9943-4748-9806-3C19D618DCD8}" dt="2025-02-03T04:19:55.084" v="465"/>
        <pc:sldMkLst>
          <pc:docMk/>
          <pc:sldMk cId="2083519905" sldId="352"/>
        </pc:sldMkLst>
      </pc:sldChg>
      <pc:sldChg chg="add del">
        <pc:chgData name="Stephen Hales" userId="65cf91a454e465aa" providerId="LiveId" clId="{2798D781-9943-4748-9806-3C19D618DCD8}" dt="2025-02-03T04:19:55.084" v="465"/>
        <pc:sldMkLst>
          <pc:docMk/>
          <pc:sldMk cId="3683113518" sldId="353"/>
        </pc:sldMkLst>
      </pc:sldChg>
      <pc:sldChg chg="add del">
        <pc:chgData name="Stephen Hales" userId="65cf91a454e465aa" providerId="LiveId" clId="{2798D781-9943-4748-9806-3C19D618DCD8}" dt="2025-02-03T04:19:55.084" v="465"/>
        <pc:sldMkLst>
          <pc:docMk/>
          <pc:sldMk cId="3035236631" sldId="354"/>
        </pc:sldMkLst>
      </pc:sldChg>
      <pc:sldChg chg="modSp add del mod">
        <pc:chgData name="Stephen Hales" userId="65cf91a454e465aa" providerId="LiveId" clId="{2798D781-9943-4748-9806-3C19D618DCD8}" dt="2025-02-03T04:29:33.214" v="503" actId="2696"/>
        <pc:sldMkLst>
          <pc:docMk/>
          <pc:sldMk cId="3014517744" sldId="356"/>
        </pc:sldMkLst>
      </pc:sldChg>
      <pc:sldChg chg="addSp delSp modSp add del mod setBg modClrScheme delDesignElem chgLayout">
        <pc:chgData name="Stephen Hales" userId="65cf91a454e465aa" providerId="LiveId" clId="{2798D781-9943-4748-9806-3C19D618DCD8}" dt="2025-02-03T04:29:34.380" v="504" actId="2696"/>
        <pc:sldMkLst>
          <pc:docMk/>
          <pc:sldMk cId="4249805031" sldId="357"/>
        </pc:sldMkLst>
      </pc:sldChg>
      <pc:sldChg chg="modSp add del mod ord">
        <pc:chgData name="Stephen Hales" userId="65cf91a454e465aa" providerId="LiveId" clId="{2798D781-9943-4748-9806-3C19D618DCD8}" dt="2025-02-03T11:32:41.007" v="814" actId="2696"/>
        <pc:sldMkLst>
          <pc:docMk/>
          <pc:sldMk cId="1533951554" sldId="358"/>
        </pc:sldMkLst>
      </pc:sldChg>
      <pc:sldChg chg="modSp add del mod">
        <pc:chgData name="Stephen Hales" userId="65cf91a454e465aa" providerId="LiveId" clId="{2798D781-9943-4748-9806-3C19D618DCD8}" dt="2025-02-03T04:29:39.864" v="506" actId="2696"/>
        <pc:sldMkLst>
          <pc:docMk/>
          <pc:sldMk cId="1971169023" sldId="359"/>
        </pc:sldMkLst>
      </pc:sldChg>
      <pc:sldChg chg="addSp modSp new mod modAnim">
        <pc:chgData name="Stephen Hales" userId="65cf91a454e465aa" providerId="LiveId" clId="{2798D781-9943-4748-9806-3C19D618DCD8}" dt="2025-02-03T04:36:13.943" v="591" actId="20577"/>
        <pc:sldMkLst>
          <pc:docMk/>
          <pc:sldMk cId="3869945366" sldId="359"/>
        </pc:sldMkLst>
        <pc:spChg chg="mod">
          <ac:chgData name="Stephen Hales" userId="65cf91a454e465aa" providerId="LiveId" clId="{2798D781-9943-4748-9806-3C19D618DCD8}" dt="2025-02-03T04:31:59.600" v="544" actId="1076"/>
          <ac:spMkLst>
            <pc:docMk/>
            <pc:sldMk cId="3869945366" sldId="359"/>
            <ac:spMk id="2" creationId="{79E1E9B1-AC3E-CC67-D7D6-370BE5ADF0A7}"/>
          </ac:spMkLst>
        </pc:spChg>
        <pc:spChg chg="mod">
          <ac:chgData name="Stephen Hales" userId="65cf91a454e465aa" providerId="LiveId" clId="{2798D781-9943-4748-9806-3C19D618DCD8}" dt="2025-02-03T04:36:13.943" v="591" actId="20577"/>
          <ac:spMkLst>
            <pc:docMk/>
            <pc:sldMk cId="3869945366" sldId="359"/>
            <ac:spMk id="3" creationId="{546F33C4-B309-C86D-DAD9-102B91B3A7AE}"/>
          </ac:spMkLst>
        </pc:spChg>
        <pc:spChg chg="add mod">
          <ac:chgData name="Stephen Hales" userId="65cf91a454e465aa" providerId="LiveId" clId="{2798D781-9943-4748-9806-3C19D618DCD8}" dt="2025-02-03T04:32:53.659" v="549" actId="167"/>
          <ac:spMkLst>
            <pc:docMk/>
            <pc:sldMk cId="3869945366" sldId="359"/>
            <ac:spMk id="4" creationId="{C939F8BC-65E0-38A0-6828-4BAA1EAD9B70}"/>
          </ac:spMkLst>
        </pc:spChg>
      </pc:sldChg>
      <pc:sldChg chg="addSp delSp modSp add mod setBg modClrScheme modAnim delDesignElem chgLayout">
        <pc:chgData name="Stephen Hales" userId="65cf91a454e465aa" providerId="LiveId" clId="{2798D781-9943-4748-9806-3C19D618DCD8}" dt="2025-02-03T04:45:04.310" v="638" actId="2085"/>
        <pc:sldMkLst>
          <pc:docMk/>
          <pc:sldMk cId="1645508526" sldId="360"/>
        </pc:sldMkLst>
        <pc:spChg chg="add mod">
          <ac:chgData name="Stephen Hales" userId="65cf91a454e465aa" providerId="LiveId" clId="{2798D781-9943-4748-9806-3C19D618DCD8}" dt="2025-02-03T04:42:04.709" v="618" actId="14100"/>
          <ac:spMkLst>
            <pc:docMk/>
            <pc:sldMk cId="1645508526" sldId="360"/>
            <ac:spMk id="2" creationId="{34D6494F-FE61-1312-8C60-2A30DDA7A197}"/>
          </ac:spMkLst>
        </pc:spChg>
        <pc:spChg chg="add mod">
          <ac:chgData name="Stephen Hales" userId="65cf91a454e465aa" providerId="LiveId" clId="{2798D781-9943-4748-9806-3C19D618DCD8}" dt="2025-02-03T04:44:32.872" v="635" actId="20577"/>
          <ac:spMkLst>
            <pc:docMk/>
            <pc:sldMk cId="1645508526" sldId="360"/>
            <ac:spMk id="3" creationId="{324037A5-30F6-47FB-4724-2CCCEBAB87A4}"/>
          </ac:spMkLst>
        </pc:spChg>
        <pc:spChg chg="mod ord">
          <ac:chgData name="Stephen Hales" userId="65cf91a454e465aa" providerId="LiveId" clId="{2798D781-9943-4748-9806-3C19D618DCD8}" dt="2025-02-03T04:40:50.372" v="609" actId="1076"/>
          <ac:spMkLst>
            <pc:docMk/>
            <pc:sldMk cId="1645508526" sldId="360"/>
            <ac:spMk id="77" creationId="{B599E377-5241-00D1-2C81-707543E9C12D}"/>
          </ac:spMkLst>
        </pc:spChg>
        <pc:picChg chg="mod">
          <ac:chgData name="Stephen Hales" userId="65cf91a454e465aa" providerId="LiveId" clId="{2798D781-9943-4748-9806-3C19D618DCD8}" dt="2025-02-03T04:45:04.310" v="638" actId="2085"/>
          <ac:picMkLst>
            <pc:docMk/>
            <pc:sldMk cId="1645508526" sldId="360"/>
            <ac:picMk id="81" creationId="{BDF7D3DB-285C-05D9-CE42-BEA9F4598F9E}"/>
          </ac:picMkLst>
        </pc:picChg>
      </pc:sldChg>
      <pc:sldChg chg="modSp add del mod">
        <pc:chgData name="Stephen Hales" userId="65cf91a454e465aa" providerId="LiveId" clId="{2798D781-9943-4748-9806-3C19D618DCD8}" dt="2025-02-03T04:29:40.468" v="507" actId="2696"/>
        <pc:sldMkLst>
          <pc:docMk/>
          <pc:sldMk cId="3848268087" sldId="360"/>
        </pc:sldMkLst>
      </pc:sldChg>
      <pc:sldChg chg="addSp modSp add mod setBg">
        <pc:chgData name="Stephen Hales" userId="65cf91a454e465aa" providerId="LiveId" clId="{2798D781-9943-4748-9806-3C19D618DCD8}" dt="2025-02-03T05:00:17.320" v="703" actId="20577"/>
        <pc:sldMkLst>
          <pc:docMk/>
          <pc:sldMk cId="1394045576" sldId="361"/>
        </pc:sldMkLst>
        <pc:spChg chg="add mod">
          <ac:chgData name="Stephen Hales" userId="65cf91a454e465aa" providerId="LiveId" clId="{2798D781-9943-4748-9806-3C19D618DCD8}" dt="2025-02-03T04:59:10.341" v="690"/>
          <ac:spMkLst>
            <pc:docMk/>
            <pc:sldMk cId="1394045576" sldId="361"/>
            <ac:spMk id="3" creationId="{52E2CA23-35DD-2FF9-9546-A63C9B9D6E8F}"/>
          </ac:spMkLst>
        </pc:spChg>
        <pc:spChg chg="mod">
          <ac:chgData name="Stephen Hales" userId="65cf91a454e465aa" providerId="LiveId" clId="{2798D781-9943-4748-9806-3C19D618DCD8}" dt="2025-02-03T05:00:17.320" v="703" actId="20577"/>
          <ac:spMkLst>
            <pc:docMk/>
            <pc:sldMk cId="1394045576" sldId="361"/>
            <ac:spMk id="79" creationId="{0DB3ECDD-56E6-A005-EF94-D65EB46AC642}"/>
          </ac:spMkLst>
        </pc:spChg>
        <pc:picChg chg="add mod">
          <ac:chgData name="Stephen Hales" userId="65cf91a454e465aa" providerId="LiveId" clId="{2798D781-9943-4748-9806-3C19D618DCD8}" dt="2025-02-03T04:58:50.291" v="689" actId="207"/>
          <ac:picMkLst>
            <pc:docMk/>
            <pc:sldMk cId="1394045576" sldId="361"/>
            <ac:picMk id="2" creationId="{2CD142C0-853A-640E-C88E-5AC43D20BEA6}"/>
          </ac:picMkLst>
        </pc:picChg>
      </pc:sldChg>
      <pc:sldChg chg="modSp new mod">
        <pc:chgData name="Stephen Hales" userId="65cf91a454e465aa" providerId="LiveId" clId="{2798D781-9943-4748-9806-3C19D618DCD8}" dt="2025-02-03T05:02:28.259" v="764" actId="1037"/>
        <pc:sldMkLst>
          <pc:docMk/>
          <pc:sldMk cId="3816933315" sldId="362"/>
        </pc:sldMkLst>
        <pc:spChg chg="mod">
          <ac:chgData name="Stephen Hales" userId="65cf91a454e465aa" providerId="LiveId" clId="{2798D781-9943-4748-9806-3C19D618DCD8}" dt="2025-02-03T05:02:28.259" v="764" actId="1037"/>
          <ac:spMkLst>
            <pc:docMk/>
            <pc:sldMk cId="3816933315" sldId="362"/>
            <ac:spMk id="2" creationId="{5D2B4FA4-D99B-996C-B01D-BA4C27B60211}"/>
          </ac:spMkLst>
        </pc:spChg>
        <pc:spChg chg="mod">
          <ac:chgData name="Stephen Hales" userId="65cf91a454e465aa" providerId="LiveId" clId="{2798D781-9943-4748-9806-3C19D618DCD8}" dt="2025-02-03T05:02:28.259" v="764" actId="1037"/>
          <ac:spMkLst>
            <pc:docMk/>
            <pc:sldMk cId="3816933315" sldId="362"/>
            <ac:spMk id="3" creationId="{1E228E63-59BE-7BB9-30AA-862FE96EF131}"/>
          </ac:spMkLst>
        </pc:spChg>
      </pc:sldChg>
      <pc:sldChg chg="modSp add mod">
        <pc:chgData name="Stephen Hales" userId="65cf91a454e465aa" providerId="LiveId" clId="{2798D781-9943-4748-9806-3C19D618DCD8}" dt="2025-02-03T11:32:30.457" v="813" actId="120"/>
        <pc:sldMkLst>
          <pc:docMk/>
          <pc:sldMk cId="1164343386" sldId="363"/>
        </pc:sldMkLst>
        <pc:spChg chg="mod">
          <ac:chgData name="Stephen Hales" userId="65cf91a454e465aa" providerId="LiveId" clId="{2798D781-9943-4748-9806-3C19D618DCD8}" dt="2025-02-03T11:32:30.457" v="813" actId="120"/>
          <ac:spMkLst>
            <pc:docMk/>
            <pc:sldMk cId="1164343386" sldId="363"/>
            <ac:spMk id="8" creationId="{9FF52FDB-22C4-58CD-D123-14BC5C246BC7}"/>
          </ac:spMkLst>
        </pc:spChg>
      </pc:sldChg>
      <pc:sldChg chg="add">
        <pc:chgData name="Stephen Hales" userId="65cf91a454e465aa" providerId="LiveId" clId="{2798D781-9943-4748-9806-3C19D618DCD8}" dt="2025-02-05T01:42:14.915" v="815"/>
        <pc:sldMkLst>
          <pc:docMk/>
          <pc:sldMk cId="2995271515" sldId="364"/>
        </pc:sldMkLst>
      </pc:sldChg>
      <pc:sldMasterChg chg="modSp modSldLayout">
        <pc:chgData name="Stephen Hales" userId="65cf91a454e465aa" providerId="LiveId" clId="{2798D781-9943-4748-9806-3C19D618DCD8}" dt="2025-02-03T04:06:21.687" v="365"/>
        <pc:sldMasterMkLst>
          <pc:docMk/>
          <pc:sldMasterMk cId="1748037480" sldId="2147483662"/>
        </pc:sldMasterMkLst>
        <pc:sldLayoutChg chg="modSp">
          <pc:chgData name="Stephen Hales" userId="65cf91a454e465aa" providerId="LiveId" clId="{2798D781-9943-4748-9806-3C19D618DCD8}" dt="2025-02-03T04:06:21.687" v="365"/>
          <pc:sldLayoutMkLst>
            <pc:docMk/>
            <pc:sldMasterMk cId="1748037480" sldId="2147483662"/>
            <pc:sldLayoutMk cId="2343377243" sldId="2147483663"/>
          </pc:sldLayoutMkLst>
        </pc:sldLayoutChg>
        <pc:sldLayoutChg chg="modSp">
          <pc:chgData name="Stephen Hales" userId="65cf91a454e465aa" providerId="LiveId" clId="{2798D781-9943-4748-9806-3C19D618DCD8}" dt="2025-02-03T04:06:21.687" v="365"/>
          <pc:sldLayoutMkLst>
            <pc:docMk/>
            <pc:sldMasterMk cId="1748037480" sldId="2147483662"/>
            <pc:sldLayoutMk cId="3058576181" sldId="2147483665"/>
          </pc:sldLayoutMkLst>
        </pc:sldLayoutChg>
        <pc:sldLayoutChg chg="modSp">
          <pc:chgData name="Stephen Hales" userId="65cf91a454e465aa" providerId="LiveId" clId="{2798D781-9943-4748-9806-3C19D618DCD8}" dt="2025-02-03T04:06:21.687" v="365"/>
          <pc:sldLayoutMkLst>
            <pc:docMk/>
            <pc:sldMasterMk cId="1748037480" sldId="2147483662"/>
            <pc:sldLayoutMk cId="3228586624" sldId="2147483666"/>
          </pc:sldLayoutMkLst>
        </pc:sldLayoutChg>
        <pc:sldLayoutChg chg="modSp">
          <pc:chgData name="Stephen Hales" userId="65cf91a454e465aa" providerId="LiveId" clId="{2798D781-9943-4748-9806-3C19D618DCD8}" dt="2025-02-03T04:06:21.687" v="365"/>
          <pc:sldLayoutMkLst>
            <pc:docMk/>
            <pc:sldMasterMk cId="1748037480" sldId="2147483662"/>
            <pc:sldLayoutMk cId="1042278704" sldId="2147483667"/>
          </pc:sldLayoutMkLst>
        </pc:sldLayoutChg>
        <pc:sldLayoutChg chg="modSp">
          <pc:chgData name="Stephen Hales" userId="65cf91a454e465aa" providerId="LiveId" clId="{2798D781-9943-4748-9806-3C19D618DCD8}" dt="2025-02-03T04:06:21.687" v="365"/>
          <pc:sldLayoutMkLst>
            <pc:docMk/>
            <pc:sldMasterMk cId="1748037480" sldId="2147483662"/>
            <pc:sldLayoutMk cId="3176449079" sldId="2147483670"/>
          </pc:sldLayoutMkLst>
        </pc:sldLayoutChg>
        <pc:sldLayoutChg chg="modSp">
          <pc:chgData name="Stephen Hales" userId="65cf91a454e465aa" providerId="LiveId" clId="{2798D781-9943-4748-9806-3C19D618DCD8}" dt="2025-02-03T04:06:21.687" v="365"/>
          <pc:sldLayoutMkLst>
            <pc:docMk/>
            <pc:sldMasterMk cId="1748037480" sldId="2147483662"/>
            <pc:sldLayoutMk cId="2539668113" sldId="2147483671"/>
          </pc:sldLayoutMkLst>
        </pc:sldLayoutChg>
        <pc:sldLayoutChg chg="modSp">
          <pc:chgData name="Stephen Hales" userId="65cf91a454e465aa" providerId="LiveId" clId="{2798D781-9943-4748-9806-3C19D618DCD8}" dt="2025-02-03T04:06:21.687" v="365"/>
          <pc:sldLayoutMkLst>
            <pc:docMk/>
            <pc:sldMasterMk cId="1748037480" sldId="2147483662"/>
            <pc:sldLayoutMk cId="1803397299" sldId="2147483673"/>
          </pc:sldLayoutMkLst>
        </pc:sldLayoutChg>
        <pc:sldLayoutChg chg="modSp">
          <pc:chgData name="Stephen Hales" userId="65cf91a454e465aa" providerId="LiveId" clId="{2798D781-9943-4748-9806-3C19D618DCD8}" dt="2025-02-03T04:06:21.687" v="365"/>
          <pc:sldLayoutMkLst>
            <pc:docMk/>
            <pc:sldMasterMk cId="1748037480" sldId="2147483662"/>
            <pc:sldLayoutMk cId="1908982243" sldId="2147483674"/>
          </pc:sldLayoutMkLst>
        </pc:sldLayoutChg>
        <pc:sldLayoutChg chg="modSp">
          <pc:chgData name="Stephen Hales" userId="65cf91a454e465aa" providerId="LiveId" clId="{2798D781-9943-4748-9806-3C19D618DCD8}" dt="2025-02-03T04:06:21.687" v="365"/>
          <pc:sldLayoutMkLst>
            <pc:docMk/>
            <pc:sldMasterMk cId="1748037480" sldId="2147483662"/>
            <pc:sldLayoutMk cId="2386755057" sldId="214748367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1" name="Shape 4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6193301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88917">
      <a:defRPr sz="1841">
        <a:latin typeface="Lucida Grande"/>
        <a:ea typeface="Lucida Grande"/>
        <a:cs typeface="Lucida Grande"/>
        <a:sym typeface="Lucida Grande"/>
      </a:defRPr>
    </a:lvl1pPr>
    <a:lvl2pPr indent="191315" defTabSz="488917">
      <a:defRPr sz="1841">
        <a:latin typeface="Lucida Grande"/>
        <a:ea typeface="Lucida Grande"/>
        <a:cs typeface="Lucida Grande"/>
        <a:sym typeface="Lucida Grande"/>
      </a:defRPr>
    </a:lvl2pPr>
    <a:lvl3pPr indent="382630" defTabSz="488917">
      <a:defRPr sz="1841">
        <a:latin typeface="Lucida Grande"/>
        <a:ea typeface="Lucida Grande"/>
        <a:cs typeface="Lucida Grande"/>
        <a:sym typeface="Lucida Grande"/>
      </a:defRPr>
    </a:lvl3pPr>
    <a:lvl4pPr indent="573946" defTabSz="488917">
      <a:defRPr sz="1841">
        <a:latin typeface="Lucida Grande"/>
        <a:ea typeface="Lucida Grande"/>
        <a:cs typeface="Lucida Grande"/>
        <a:sym typeface="Lucida Grande"/>
      </a:defRPr>
    </a:lvl4pPr>
    <a:lvl5pPr indent="765262" defTabSz="488917">
      <a:defRPr sz="1841">
        <a:latin typeface="Lucida Grande"/>
        <a:ea typeface="Lucida Grande"/>
        <a:cs typeface="Lucida Grande"/>
        <a:sym typeface="Lucida Grande"/>
      </a:defRPr>
    </a:lvl5pPr>
    <a:lvl6pPr indent="956576" defTabSz="488917">
      <a:defRPr sz="1841">
        <a:latin typeface="Lucida Grande"/>
        <a:ea typeface="Lucida Grande"/>
        <a:cs typeface="Lucida Grande"/>
        <a:sym typeface="Lucida Grande"/>
      </a:defRPr>
    </a:lvl6pPr>
    <a:lvl7pPr indent="1147891" defTabSz="488917">
      <a:defRPr sz="1841">
        <a:latin typeface="Lucida Grande"/>
        <a:ea typeface="Lucida Grande"/>
        <a:cs typeface="Lucida Grande"/>
        <a:sym typeface="Lucida Grande"/>
      </a:defRPr>
    </a:lvl7pPr>
    <a:lvl8pPr indent="1339207" defTabSz="488917">
      <a:defRPr sz="1841">
        <a:latin typeface="Lucida Grande"/>
        <a:ea typeface="Lucida Grande"/>
        <a:cs typeface="Lucida Grande"/>
        <a:sym typeface="Lucida Grande"/>
      </a:defRPr>
    </a:lvl8pPr>
    <a:lvl9pPr indent="1530522" defTabSz="488917">
      <a:defRPr sz="1841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35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2/5/25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38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2/5/25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172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202406" y="2759274"/>
            <a:ext cx="11775281" cy="1339453"/>
          </a:xfrm>
          <a:prstGeom prst="rect">
            <a:avLst/>
          </a:prstGeom>
          <a:solidFill>
            <a:srgbClr val="E4589C"/>
          </a:solidFill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899">
                <a:solidFill>
                  <a:srgbClr val="FFFFFF"/>
                </a:solidFill>
              </a:rPr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118855176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202406" y="2125266"/>
            <a:ext cx="11775281" cy="1339453"/>
          </a:xfrm>
          <a:prstGeom prst="rect">
            <a:avLst/>
          </a:prstGeom>
          <a:solidFill>
            <a:srgbClr val="85C92E"/>
          </a:solidFill>
        </p:spPr>
        <p:txBody>
          <a:bodyPr anchor="b"/>
          <a:lstStyle>
            <a:lvl1pPr>
              <a:defRPr sz="9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202406" y="3455789"/>
            <a:ext cx="11775281" cy="625078"/>
          </a:xfrm>
          <a:prstGeom prst="rect">
            <a:avLst/>
          </a:prstGeom>
          <a:solidFill>
            <a:srgbClr val="85C92E"/>
          </a:solidFill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Futura"/>
              </a:defRPr>
            </a:lvl1pPr>
            <a:lvl2pPr marL="0" indent="0" algn="ctr">
              <a:spcBef>
                <a:spcPts val="0"/>
              </a:spcBef>
              <a:buClrTx/>
              <a:buSzTx/>
              <a:buNone/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Futura"/>
              </a:defRPr>
            </a:lvl2pPr>
            <a:lvl3pPr marL="0" indent="0" algn="ctr">
              <a:spcBef>
                <a:spcPts val="0"/>
              </a:spcBef>
              <a:buClrTx/>
              <a:buSzTx/>
              <a:buNone/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Futura"/>
              </a:defRPr>
            </a:lvl3pPr>
            <a:lvl4pPr marL="0" indent="0" algn="ctr">
              <a:spcBef>
                <a:spcPts val="0"/>
              </a:spcBef>
              <a:buClrTx/>
              <a:buSzTx/>
              <a:buNone/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Futura"/>
              </a:defRPr>
            </a:lvl4pPr>
            <a:lvl5pPr marL="0" indent="0" algn="ctr">
              <a:spcBef>
                <a:spcPts val="0"/>
              </a:spcBef>
              <a:buClrTx/>
              <a:buSzTx/>
              <a:buNone/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Futura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99697745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635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142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2/5/25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88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2/5/25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070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2/5/25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80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944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2/5/25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034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2/5/25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88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2/5/25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570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ctrTitle"/>
          </p:nvPr>
        </p:nvSpPr>
        <p:spPr>
          <a:xfrm>
            <a:off x="337456" y="731393"/>
            <a:ext cx="7802880" cy="141271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AU" sz="8000" dirty="0">
                <a:solidFill>
                  <a:schemeClr val="bg1"/>
                </a:solidFill>
              </a:rPr>
              <a:t>Visioning Forum 1</a:t>
            </a:r>
            <a:endParaRPr sz="9000" dirty="0">
              <a:solidFill>
                <a:schemeClr val="bg1"/>
              </a:solidFill>
            </a:endParaRPr>
          </a:p>
        </p:txBody>
      </p:sp>
      <p:sp>
        <p:nvSpPr>
          <p:cNvPr id="44" name="Shape 44"/>
          <p:cNvSpPr>
            <a:spLocks noGrp="1"/>
          </p:cNvSpPr>
          <p:nvPr>
            <p:ph type="subTitle" idx="1"/>
          </p:nvPr>
        </p:nvSpPr>
        <p:spPr>
          <a:xfrm>
            <a:off x="337456" y="3359725"/>
            <a:ext cx="7802880" cy="306580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5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AU" sz="8799" b="1" dirty="0">
                <a:solidFill>
                  <a:srgbClr val="FFFFFF"/>
                </a:solidFill>
              </a:rPr>
              <a:t>Establishing PURPOSE</a:t>
            </a:r>
            <a:endParaRPr sz="8799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CD6902-B59B-837E-D42D-4A3245CC3D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52">
            <a:extLst>
              <a:ext uri="{FF2B5EF4-FFF2-40B4-BE49-F238E27FC236}">
                <a16:creationId xmlns:a16="http://schemas.microsoft.com/office/drawing/2014/main" id="{0BEE56A6-B5DA-12E8-FA4A-F39E4A4366F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2919" y="805180"/>
            <a:ext cx="2947482" cy="46011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1" dirty="0"/>
              <a:t>Purpose, Values &amp; Vision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70BA5C-229B-F544-15A1-231A448BF62E}"/>
              </a:ext>
            </a:extLst>
          </p:cNvPr>
          <p:cNvSpPr txBox="1"/>
          <p:nvPr/>
        </p:nvSpPr>
        <p:spPr>
          <a:xfrm>
            <a:off x="7869382" y="16348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068964FC-A754-EB39-D375-E905D35F5887}"/>
              </a:ext>
            </a:extLst>
          </p:cNvPr>
          <p:cNvSpPr/>
          <p:nvPr/>
        </p:nvSpPr>
        <p:spPr>
          <a:xfrm>
            <a:off x="3782291" y="4461163"/>
            <a:ext cx="7772400" cy="162710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VISION		our future destination – a word 						picture of what we think the future 					might look like under God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5E8D174E-1B3B-5C7B-A26C-1D0214790AC4}"/>
              </a:ext>
            </a:extLst>
          </p:cNvPr>
          <p:cNvSpPr/>
          <p:nvPr/>
        </p:nvSpPr>
        <p:spPr>
          <a:xfrm>
            <a:off x="3782291" y="2641224"/>
            <a:ext cx="7772400" cy="162710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VALUES		the way we operate – the way we do 				things around here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28538325-E621-F64D-E8D4-9B0B474A0E4D}"/>
              </a:ext>
            </a:extLst>
          </p:cNvPr>
          <p:cNvSpPr/>
          <p:nvPr/>
        </p:nvSpPr>
        <p:spPr>
          <a:xfrm>
            <a:off x="3782291" y="821285"/>
            <a:ext cx="7772400" cy="1627101"/>
          </a:xfrm>
          <a:prstGeom prst="roundRect">
            <a:avLst/>
          </a:prstGeom>
          <a:solidFill>
            <a:srgbClr val="1BB3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PURPOSE	why we exist</a:t>
            </a:r>
          </a:p>
        </p:txBody>
      </p:sp>
    </p:spTree>
    <p:extLst>
      <p:ext uri="{BB962C8B-B14F-4D97-AF65-F5344CB8AC3E}">
        <p14:creationId xmlns:p14="http://schemas.microsoft.com/office/powerpoint/2010/main" val="261780097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D58382-FB52-5C1A-F506-9407239DE7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52">
            <a:extLst>
              <a:ext uri="{FF2B5EF4-FFF2-40B4-BE49-F238E27FC236}">
                <a16:creationId xmlns:a16="http://schemas.microsoft.com/office/drawing/2014/main" id="{B3080A2B-2C38-401F-F36D-A0243D63FA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2919" y="805180"/>
            <a:ext cx="2947482" cy="46011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1" dirty="0"/>
              <a:t>Purpose, Values &amp; Vision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274CC6-5E3F-B917-C540-7EC52DEEFD93}"/>
              </a:ext>
            </a:extLst>
          </p:cNvPr>
          <p:cNvSpPr txBox="1"/>
          <p:nvPr/>
        </p:nvSpPr>
        <p:spPr>
          <a:xfrm>
            <a:off x="7869382" y="16348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9851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A98D7D-C4AD-3568-6ECE-2E372FBEC8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52">
            <a:extLst>
              <a:ext uri="{FF2B5EF4-FFF2-40B4-BE49-F238E27FC236}">
                <a16:creationId xmlns:a16="http://schemas.microsoft.com/office/drawing/2014/main" id="{78350B94-D397-2BC8-3BFA-3AD3F1C2FAB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2919" y="805180"/>
            <a:ext cx="2947482" cy="46011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1" dirty="0"/>
              <a:t>Purpose, Values &amp; Vision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7B1669-9917-2638-A012-F70C411EB05C}"/>
              </a:ext>
            </a:extLst>
          </p:cNvPr>
          <p:cNvSpPr txBox="1"/>
          <p:nvPr/>
        </p:nvSpPr>
        <p:spPr>
          <a:xfrm>
            <a:off x="7869382" y="16348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0C8B5FA0-AAA4-2783-38DB-7ADC1241301E}"/>
              </a:ext>
            </a:extLst>
          </p:cNvPr>
          <p:cNvSpPr/>
          <p:nvPr/>
        </p:nvSpPr>
        <p:spPr>
          <a:xfrm>
            <a:off x="3782291" y="821285"/>
            <a:ext cx="7772400" cy="1627101"/>
          </a:xfrm>
          <a:prstGeom prst="roundRect">
            <a:avLst/>
          </a:prstGeom>
          <a:solidFill>
            <a:srgbClr val="1BB3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PURPOSE	determined Biblically</a:t>
            </a:r>
          </a:p>
        </p:txBody>
      </p:sp>
    </p:spTree>
    <p:extLst>
      <p:ext uri="{BB962C8B-B14F-4D97-AF65-F5344CB8AC3E}">
        <p14:creationId xmlns:p14="http://schemas.microsoft.com/office/powerpoint/2010/main" val="208351990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689590-5A61-F6E4-DDB5-0BFF32AEEB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52">
            <a:extLst>
              <a:ext uri="{FF2B5EF4-FFF2-40B4-BE49-F238E27FC236}">
                <a16:creationId xmlns:a16="http://schemas.microsoft.com/office/drawing/2014/main" id="{A723220C-A7DF-6243-4F26-18F436303B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2919" y="805180"/>
            <a:ext cx="2947482" cy="46011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1" dirty="0"/>
              <a:t>Purpose, Values &amp; Vision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51193F-751E-C166-7CA8-84FD880D7C29}"/>
              </a:ext>
            </a:extLst>
          </p:cNvPr>
          <p:cNvSpPr txBox="1"/>
          <p:nvPr/>
        </p:nvSpPr>
        <p:spPr>
          <a:xfrm>
            <a:off x="7869382" y="16348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FCAB1710-4AF4-8D87-BEE5-B372A710C962}"/>
              </a:ext>
            </a:extLst>
          </p:cNvPr>
          <p:cNvSpPr/>
          <p:nvPr/>
        </p:nvSpPr>
        <p:spPr>
          <a:xfrm>
            <a:off x="3782291" y="2641224"/>
            <a:ext cx="7772400" cy="162710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VALUES		uncovered not created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0ED20A50-9CAD-5E57-F993-26465F31AF80}"/>
              </a:ext>
            </a:extLst>
          </p:cNvPr>
          <p:cNvSpPr/>
          <p:nvPr/>
        </p:nvSpPr>
        <p:spPr>
          <a:xfrm>
            <a:off x="3782291" y="821285"/>
            <a:ext cx="7772400" cy="1627101"/>
          </a:xfrm>
          <a:prstGeom prst="roundRect">
            <a:avLst/>
          </a:prstGeom>
          <a:solidFill>
            <a:srgbClr val="1BB3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PURPOSE	determined Biblically</a:t>
            </a:r>
          </a:p>
        </p:txBody>
      </p:sp>
    </p:spTree>
    <p:extLst>
      <p:ext uri="{BB962C8B-B14F-4D97-AF65-F5344CB8AC3E}">
        <p14:creationId xmlns:p14="http://schemas.microsoft.com/office/powerpoint/2010/main" val="3683113518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906A7E-233B-FD9C-AAF7-761E19910E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52">
            <a:extLst>
              <a:ext uri="{FF2B5EF4-FFF2-40B4-BE49-F238E27FC236}">
                <a16:creationId xmlns:a16="http://schemas.microsoft.com/office/drawing/2014/main" id="{FD976331-3349-FD46-6268-E0FEB7FB2B6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2919" y="805180"/>
            <a:ext cx="2947482" cy="46011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1" dirty="0"/>
              <a:t>Purpose, Values &amp; Vision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BC2F2C-2711-4362-2011-A32D1D463EB4}"/>
              </a:ext>
            </a:extLst>
          </p:cNvPr>
          <p:cNvSpPr txBox="1"/>
          <p:nvPr/>
        </p:nvSpPr>
        <p:spPr>
          <a:xfrm>
            <a:off x="7869382" y="16348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236FEB07-7CA3-1E4B-FAE4-5BA84178DD70}"/>
              </a:ext>
            </a:extLst>
          </p:cNvPr>
          <p:cNvSpPr/>
          <p:nvPr/>
        </p:nvSpPr>
        <p:spPr>
          <a:xfrm>
            <a:off x="3782291" y="4461163"/>
            <a:ext cx="7772400" cy="162710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VISION		imparted by God, discovered 							through prayer, acknowledged by 					the church body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F87F6C90-8327-FA65-8600-9AC69C15C428}"/>
              </a:ext>
            </a:extLst>
          </p:cNvPr>
          <p:cNvSpPr/>
          <p:nvPr/>
        </p:nvSpPr>
        <p:spPr>
          <a:xfrm>
            <a:off x="3782291" y="2641224"/>
            <a:ext cx="7772400" cy="162710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VALUES		uncovered not created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08103ED2-0041-6EB2-01AA-B9B2DB6426C3}"/>
              </a:ext>
            </a:extLst>
          </p:cNvPr>
          <p:cNvSpPr/>
          <p:nvPr/>
        </p:nvSpPr>
        <p:spPr>
          <a:xfrm>
            <a:off x="3782291" y="821285"/>
            <a:ext cx="7772400" cy="1627101"/>
          </a:xfrm>
          <a:prstGeom prst="roundRect">
            <a:avLst/>
          </a:prstGeom>
          <a:solidFill>
            <a:srgbClr val="1BB3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PURPOSE	determined Biblically</a:t>
            </a:r>
          </a:p>
        </p:txBody>
      </p:sp>
    </p:spTree>
    <p:extLst>
      <p:ext uri="{BB962C8B-B14F-4D97-AF65-F5344CB8AC3E}">
        <p14:creationId xmlns:p14="http://schemas.microsoft.com/office/powerpoint/2010/main" val="303523663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7926AB-A1B5-ABDD-C49C-9AB08712E3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drawing of a train&#10;&#10;AI-generated content may be incorrect.">
            <a:extLst>
              <a:ext uri="{FF2B5EF4-FFF2-40B4-BE49-F238E27FC236}">
                <a16:creationId xmlns:a16="http://schemas.microsoft.com/office/drawing/2014/main" id="{FFD6EDDC-493B-3DB8-467E-A41AF52019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695" y="1074087"/>
            <a:ext cx="8225402" cy="4615364"/>
          </a:xfrm>
          <a:prstGeom prst="rect">
            <a:avLst/>
          </a:prstGeom>
        </p:spPr>
      </p:pic>
      <p:sp>
        <p:nvSpPr>
          <p:cNvPr id="160" name="Shape 52">
            <a:extLst>
              <a:ext uri="{FF2B5EF4-FFF2-40B4-BE49-F238E27FC236}">
                <a16:creationId xmlns:a16="http://schemas.microsoft.com/office/drawing/2014/main" id="{83F18F72-95B2-769B-D906-4D1E7EABA07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2918" y="805180"/>
            <a:ext cx="3155299" cy="46011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b="1" dirty="0"/>
              <a:t>The importance of Purpose, Values &amp; Vision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F5D6C0-F08C-91BE-269E-CE7A1D572E34}"/>
              </a:ext>
            </a:extLst>
          </p:cNvPr>
          <p:cNvSpPr txBox="1"/>
          <p:nvPr/>
        </p:nvSpPr>
        <p:spPr>
          <a:xfrm>
            <a:off x="7869382" y="16348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Shape 62">
            <a:extLst>
              <a:ext uri="{FF2B5EF4-FFF2-40B4-BE49-F238E27FC236}">
                <a16:creationId xmlns:a16="http://schemas.microsoft.com/office/drawing/2014/main" id="{D0843998-317F-C0DC-CE7C-73F91FE84353}"/>
              </a:ext>
            </a:extLst>
          </p:cNvPr>
          <p:cNvSpPr txBox="1"/>
          <p:nvPr/>
        </p:nvSpPr>
        <p:spPr>
          <a:xfrm>
            <a:off x="4649200" y="2412089"/>
            <a:ext cx="2121041" cy="4195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noAutofit/>
          </a:bodyPr>
          <a:lstStyle/>
          <a:p>
            <a:pPr>
              <a:lnSpc>
                <a:spcPct val="80000"/>
              </a:lnSpc>
              <a:defRPr sz="2200">
                <a:solidFill>
                  <a:srgbClr val="FF2600"/>
                </a:solidFill>
                <a:latin typeface="Futura Bold"/>
                <a:ea typeface="Futura Bold"/>
                <a:cs typeface="Futura Bold"/>
                <a:sym typeface="Futura Bold"/>
              </a:defRPr>
            </a:pPr>
            <a:r>
              <a:rPr lang="en-AU" sz="2400" dirty="0"/>
              <a:t>Your</a:t>
            </a:r>
            <a:r>
              <a:rPr sz="2400" dirty="0"/>
              <a:t> </a:t>
            </a:r>
            <a:endParaRPr sz="2400" b="1" dirty="0">
              <a:solidFill>
                <a:srgbClr val="000000"/>
              </a:solidFill>
              <a:latin typeface="Futura Condensed"/>
              <a:ea typeface="Futura Condensed"/>
              <a:cs typeface="Futura Condensed"/>
              <a:sym typeface="Futura Condensed"/>
            </a:endParaRPr>
          </a:p>
          <a:p>
            <a:pPr>
              <a:lnSpc>
                <a:spcPct val="80000"/>
              </a:lnSpc>
              <a:defRPr sz="2200">
                <a:solidFill>
                  <a:srgbClr val="FF2600"/>
                </a:solidFill>
                <a:latin typeface="Futura Bold"/>
                <a:ea typeface="Futura Bold"/>
                <a:cs typeface="Futura Bold"/>
                <a:sym typeface="Futura Bold"/>
              </a:defRPr>
            </a:pPr>
            <a:r>
              <a:rPr sz="2400" dirty="0"/>
              <a:t>Baptist Church</a:t>
            </a:r>
          </a:p>
        </p:txBody>
      </p:sp>
      <p:sp>
        <p:nvSpPr>
          <p:cNvPr id="5" name="Shape 63">
            <a:extLst>
              <a:ext uri="{FF2B5EF4-FFF2-40B4-BE49-F238E27FC236}">
                <a16:creationId xmlns:a16="http://schemas.microsoft.com/office/drawing/2014/main" id="{F8837D5B-2C49-D673-9BA2-8ACCE62A67C5}"/>
              </a:ext>
            </a:extLst>
          </p:cNvPr>
          <p:cNvSpPr txBox="1"/>
          <p:nvPr/>
        </p:nvSpPr>
        <p:spPr>
          <a:xfrm>
            <a:off x="7138103" y="3352475"/>
            <a:ext cx="2121041" cy="2471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noAutofit/>
          </a:bodyPr>
          <a:lstStyle>
            <a:lvl1pPr>
              <a:lnSpc>
                <a:spcPct val="80000"/>
              </a:lnSpc>
              <a:defRPr sz="2200">
                <a:solidFill>
                  <a:srgbClr val="FF2600"/>
                </a:solidFill>
                <a:latin typeface="Futura Bold"/>
                <a:ea typeface="Futura Bold"/>
                <a:cs typeface="Futura Bold"/>
                <a:sym typeface="Futura Bold"/>
              </a:defRPr>
            </a:lvl1pPr>
          </a:lstStyle>
          <a:p>
            <a:r>
              <a:rPr sz="2400" dirty="0"/>
              <a:t>Purpose</a:t>
            </a:r>
          </a:p>
        </p:txBody>
      </p:sp>
      <p:sp>
        <p:nvSpPr>
          <p:cNvPr id="6" name="Shape 64">
            <a:extLst>
              <a:ext uri="{FF2B5EF4-FFF2-40B4-BE49-F238E27FC236}">
                <a16:creationId xmlns:a16="http://schemas.microsoft.com/office/drawing/2014/main" id="{F0EF91D1-123E-5D1F-F83B-0F4F8EE07D44}"/>
              </a:ext>
            </a:extLst>
          </p:cNvPr>
          <p:cNvSpPr txBox="1"/>
          <p:nvPr/>
        </p:nvSpPr>
        <p:spPr>
          <a:xfrm>
            <a:off x="6783940" y="5202120"/>
            <a:ext cx="2121041" cy="2471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noAutofit/>
          </a:bodyPr>
          <a:lstStyle>
            <a:lvl1pPr>
              <a:lnSpc>
                <a:spcPct val="80000"/>
              </a:lnSpc>
              <a:defRPr sz="2200">
                <a:solidFill>
                  <a:srgbClr val="FF2600"/>
                </a:solidFill>
                <a:latin typeface="Futura Bold"/>
                <a:ea typeface="Futura Bold"/>
                <a:cs typeface="Futura Bold"/>
                <a:sym typeface="Futura Bold"/>
              </a:defRPr>
            </a:lvl1pPr>
          </a:lstStyle>
          <a:p>
            <a:r>
              <a:rPr sz="2400" dirty="0"/>
              <a:t>Values</a:t>
            </a:r>
          </a:p>
        </p:txBody>
      </p:sp>
      <p:sp>
        <p:nvSpPr>
          <p:cNvPr id="7" name="Shape 65">
            <a:extLst>
              <a:ext uri="{FF2B5EF4-FFF2-40B4-BE49-F238E27FC236}">
                <a16:creationId xmlns:a16="http://schemas.microsoft.com/office/drawing/2014/main" id="{5B9AEFF9-7791-7747-8C92-CBFFEAB874FE}"/>
              </a:ext>
            </a:extLst>
          </p:cNvPr>
          <p:cNvSpPr txBox="1"/>
          <p:nvPr/>
        </p:nvSpPr>
        <p:spPr>
          <a:xfrm>
            <a:off x="9767418" y="3134585"/>
            <a:ext cx="2121041" cy="2471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noAutofit/>
          </a:bodyPr>
          <a:lstStyle>
            <a:lvl1pPr>
              <a:lnSpc>
                <a:spcPct val="80000"/>
              </a:lnSpc>
              <a:defRPr sz="2200">
                <a:solidFill>
                  <a:srgbClr val="FF2600"/>
                </a:solidFill>
                <a:latin typeface="Futura Bold"/>
                <a:ea typeface="Futura Bold"/>
                <a:cs typeface="Futura Bold"/>
                <a:sym typeface="Futura Bold"/>
              </a:defRPr>
            </a:lvl1pPr>
          </a:lstStyle>
          <a:p>
            <a:r>
              <a:rPr sz="2400" dirty="0"/>
              <a:t>Vi</a:t>
            </a:r>
            <a:r>
              <a:rPr lang="en-AU" sz="2400" dirty="0" err="1"/>
              <a:t>si</a:t>
            </a:r>
            <a:r>
              <a:rPr sz="2400" dirty="0"/>
              <a:t>on</a:t>
            </a:r>
          </a:p>
        </p:txBody>
      </p:sp>
      <p:sp>
        <p:nvSpPr>
          <p:cNvPr id="8" name="Shape 66">
            <a:extLst>
              <a:ext uri="{FF2B5EF4-FFF2-40B4-BE49-F238E27FC236}">
                <a16:creationId xmlns:a16="http://schemas.microsoft.com/office/drawing/2014/main" id="{BD0D50EC-BEC5-475F-25DB-8C9427A62ED0}"/>
              </a:ext>
            </a:extLst>
          </p:cNvPr>
          <p:cNvSpPr txBox="1"/>
          <p:nvPr/>
        </p:nvSpPr>
        <p:spPr>
          <a:xfrm>
            <a:off x="8222497" y="5282771"/>
            <a:ext cx="2121041" cy="2471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noAutofit/>
          </a:bodyPr>
          <a:lstStyle/>
          <a:p>
            <a:pPr algn="ctr">
              <a:lnSpc>
                <a:spcPct val="80000"/>
              </a:lnSpc>
              <a:defRPr sz="2200">
                <a:solidFill>
                  <a:srgbClr val="FF2600"/>
                </a:solidFill>
                <a:latin typeface="Futura Bold"/>
                <a:ea typeface="Futura Bold"/>
                <a:cs typeface="Futura Bold"/>
                <a:sym typeface="Futura Bold"/>
              </a:defRPr>
            </a:pPr>
            <a:r>
              <a:rPr sz="2400" dirty="0"/>
              <a:t>Strategic Steps</a:t>
            </a:r>
          </a:p>
        </p:txBody>
      </p:sp>
    </p:spTree>
    <p:extLst>
      <p:ext uri="{BB962C8B-B14F-4D97-AF65-F5344CB8AC3E}">
        <p14:creationId xmlns:p14="http://schemas.microsoft.com/office/powerpoint/2010/main" val="2995271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  <p:bldP spid="5" grpId="0" animBg="1" advAuto="0"/>
      <p:bldP spid="6" grpId="0" animBg="1" advAuto="0"/>
      <p:bldP spid="7" grpId="0" animBg="1" advAuto="0"/>
      <p:bldP spid="8" grpId="0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18212B-D6BF-2C46-173D-7814B4C99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13CC7C8-9D2E-5B30-B599-C7AAB33A135F}"/>
              </a:ext>
            </a:extLst>
          </p:cNvPr>
          <p:cNvSpPr/>
          <p:nvPr/>
        </p:nvSpPr>
        <p:spPr>
          <a:xfrm>
            <a:off x="0" y="775855"/>
            <a:ext cx="3463636" cy="5320145"/>
          </a:xfrm>
          <a:prstGeom prst="rect">
            <a:avLst/>
          </a:prstGeom>
          <a:solidFill>
            <a:srgbClr val="1BB3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5" name="Shape 69">
            <a:extLst>
              <a:ext uri="{FF2B5EF4-FFF2-40B4-BE49-F238E27FC236}">
                <a16:creationId xmlns:a16="http://schemas.microsoft.com/office/drawing/2014/main" id="{3939F298-19C3-1E45-760F-8A43F975E88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006576" y="905200"/>
            <a:ext cx="7660359" cy="519080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t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1800"/>
              </a:spcBef>
              <a:buSzTx/>
              <a:buNone/>
              <a:defRPr b="1"/>
            </a:pPr>
            <a:r>
              <a:rPr sz="3200" dirty="0">
                <a:solidFill>
                  <a:schemeClr val="tx1"/>
                </a:solidFill>
              </a:rPr>
              <a:t>Is our purpose statement:</a:t>
            </a:r>
          </a:p>
          <a:p>
            <a:pPr marL="402049" algn="l">
              <a:lnSpc>
                <a:spcPct val="100000"/>
              </a:lnSpc>
              <a:spcBef>
                <a:spcPts val="1800"/>
              </a:spcBef>
              <a:buClrTx/>
              <a:buAutoNum type="arabicPeriod"/>
              <a:defRPr b="1"/>
            </a:pPr>
            <a:r>
              <a:rPr sz="3200" dirty="0">
                <a:solidFill>
                  <a:schemeClr val="tx1"/>
                </a:solidFill>
              </a:rPr>
              <a:t>Biblically based?</a:t>
            </a:r>
          </a:p>
          <a:p>
            <a:pPr marL="402049" algn="l">
              <a:lnSpc>
                <a:spcPct val="100000"/>
              </a:lnSpc>
              <a:spcBef>
                <a:spcPts val="1800"/>
              </a:spcBef>
              <a:buClrTx/>
              <a:buAutoNum type="arabicPeriod"/>
              <a:defRPr b="1"/>
            </a:pPr>
            <a:r>
              <a:rPr sz="3200" dirty="0">
                <a:solidFill>
                  <a:schemeClr val="tx1"/>
                </a:solidFill>
              </a:rPr>
              <a:t>One sentence?</a:t>
            </a:r>
          </a:p>
          <a:p>
            <a:pPr marL="402049" algn="l">
              <a:lnSpc>
                <a:spcPct val="100000"/>
              </a:lnSpc>
              <a:spcBef>
                <a:spcPts val="1800"/>
              </a:spcBef>
              <a:buClrTx/>
              <a:buAutoNum type="arabicPeriod"/>
              <a:defRPr b="1"/>
            </a:pPr>
            <a:r>
              <a:rPr sz="3200" dirty="0">
                <a:solidFill>
                  <a:schemeClr val="tx1"/>
                </a:solidFill>
              </a:rPr>
              <a:t>Over-arching rather than specific?</a:t>
            </a:r>
          </a:p>
          <a:p>
            <a:pPr marL="402049" algn="l">
              <a:lnSpc>
                <a:spcPct val="100000"/>
              </a:lnSpc>
              <a:spcBef>
                <a:spcPts val="1800"/>
              </a:spcBef>
              <a:buClrTx/>
              <a:buAutoNum type="arabicPeriod"/>
              <a:defRPr b="1"/>
            </a:pPr>
            <a:r>
              <a:rPr sz="3200" dirty="0">
                <a:solidFill>
                  <a:schemeClr val="tx1"/>
                </a:solidFill>
              </a:rPr>
              <a:t>Applicable to most churches?</a:t>
            </a:r>
          </a:p>
          <a:p>
            <a:pPr marL="402049" algn="l">
              <a:lnSpc>
                <a:spcPct val="100000"/>
              </a:lnSpc>
              <a:spcBef>
                <a:spcPts val="1800"/>
              </a:spcBef>
              <a:buClrTx/>
              <a:buAutoNum type="arabicPeriod"/>
              <a:defRPr b="1"/>
            </a:pPr>
            <a:r>
              <a:rPr sz="3200" dirty="0">
                <a:solidFill>
                  <a:schemeClr val="tx1"/>
                </a:solidFill>
              </a:rPr>
              <a:t>Timeless? </a:t>
            </a:r>
            <a:r>
              <a:rPr sz="3200" dirty="0" err="1">
                <a:solidFill>
                  <a:schemeClr val="tx1"/>
                </a:solidFill>
              </a:rPr>
              <a:t>ie</a:t>
            </a:r>
            <a:r>
              <a:rPr sz="3200" dirty="0">
                <a:solidFill>
                  <a:schemeClr val="tx1"/>
                </a:solidFill>
              </a:rPr>
              <a:t>. it will never go out of date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0A6BCB-F152-CF84-7CEB-CE4A79C92DEC}"/>
              </a:ext>
            </a:extLst>
          </p:cNvPr>
          <p:cNvSpPr txBox="1"/>
          <p:nvPr/>
        </p:nvSpPr>
        <p:spPr>
          <a:xfrm>
            <a:off x="639470" y="1721304"/>
            <a:ext cx="24394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Checking our Purpose Statement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F0ECB0-9AA9-524C-D118-484A07B36218}"/>
              </a:ext>
            </a:extLst>
          </p:cNvPr>
          <p:cNvSpPr txBox="1"/>
          <p:nvPr/>
        </p:nvSpPr>
        <p:spPr>
          <a:xfrm>
            <a:off x="639471" y="4316704"/>
            <a:ext cx="24394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/>
              <a:t>Remember: Purpose is why we exist</a:t>
            </a:r>
          </a:p>
        </p:txBody>
      </p:sp>
      <p:pic>
        <p:nvPicPr>
          <p:cNvPr id="16" name="Graphic 15" descr="Badge Question Mark with solid fill">
            <a:extLst>
              <a:ext uri="{FF2B5EF4-FFF2-40B4-BE49-F238E27FC236}">
                <a16:creationId xmlns:a16="http://schemas.microsoft.com/office/drawing/2014/main" id="{015D836F-30B6-667D-9E3A-3C2CC141AF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01977" y="3500600"/>
            <a:ext cx="914400" cy="914400"/>
          </a:xfrm>
          <a:prstGeom prst="rect">
            <a:avLst/>
          </a:prstGeom>
        </p:spPr>
      </p:pic>
      <p:pic>
        <p:nvPicPr>
          <p:cNvPr id="18" name="Graphic 17" descr="Checkbox Ticked with solid fill">
            <a:extLst>
              <a:ext uri="{FF2B5EF4-FFF2-40B4-BE49-F238E27FC236}">
                <a16:creationId xmlns:a16="http://schemas.microsoft.com/office/drawing/2014/main" id="{6D28D49C-2C35-66DF-95FE-80F0CC3CCC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56503" y="762000"/>
            <a:ext cx="1205346" cy="1205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247499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" grpId="0" build="p" bldLvl="5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AA0B5F-7C19-63C4-2FD4-302664BA11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2DDE5FE-743E-4E85-8F15-636495546411}"/>
              </a:ext>
            </a:extLst>
          </p:cNvPr>
          <p:cNvSpPr/>
          <p:nvPr/>
        </p:nvSpPr>
        <p:spPr>
          <a:xfrm>
            <a:off x="0" y="762000"/>
            <a:ext cx="3449782" cy="5334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0C860B-B9E1-2056-BFE3-9933EB293D25}"/>
              </a:ext>
            </a:extLst>
          </p:cNvPr>
          <p:cNvSpPr txBox="1"/>
          <p:nvPr/>
        </p:nvSpPr>
        <p:spPr>
          <a:xfrm>
            <a:off x="639470" y="1596609"/>
            <a:ext cx="24394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Checking our Values Statement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C4FC0C-FAC8-E82D-3726-34F855A3E70F}"/>
              </a:ext>
            </a:extLst>
          </p:cNvPr>
          <p:cNvSpPr txBox="1"/>
          <p:nvPr/>
        </p:nvSpPr>
        <p:spPr>
          <a:xfrm>
            <a:off x="124691" y="4053465"/>
            <a:ext cx="3200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/>
              <a:t>Remember: Values drive the way we do things around here</a:t>
            </a:r>
          </a:p>
        </p:txBody>
      </p:sp>
      <p:pic>
        <p:nvPicPr>
          <p:cNvPr id="16" name="Graphic 15" descr="Badge Question Mark with solid fill">
            <a:extLst>
              <a:ext uri="{FF2B5EF4-FFF2-40B4-BE49-F238E27FC236}">
                <a16:creationId xmlns:a16="http://schemas.microsoft.com/office/drawing/2014/main" id="{72A72916-FD6C-D475-20B6-860C54C455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01977" y="3237361"/>
            <a:ext cx="914400" cy="914400"/>
          </a:xfrm>
          <a:prstGeom prst="rect">
            <a:avLst/>
          </a:prstGeom>
        </p:spPr>
      </p:pic>
      <p:pic>
        <p:nvPicPr>
          <p:cNvPr id="18" name="Graphic 17" descr="Checkbox Ticked with solid fill">
            <a:extLst>
              <a:ext uri="{FF2B5EF4-FFF2-40B4-BE49-F238E27FC236}">
                <a16:creationId xmlns:a16="http://schemas.microsoft.com/office/drawing/2014/main" id="{E82B2C0D-C476-28E5-88FB-6B3257F0CF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56503" y="637305"/>
            <a:ext cx="1205346" cy="1205346"/>
          </a:xfrm>
          <a:prstGeom prst="rect">
            <a:avLst/>
          </a:prstGeom>
        </p:spPr>
      </p:pic>
      <p:sp>
        <p:nvSpPr>
          <p:cNvPr id="7" name="Shape 72">
            <a:extLst>
              <a:ext uri="{FF2B5EF4-FFF2-40B4-BE49-F238E27FC236}">
                <a16:creationId xmlns:a16="http://schemas.microsoft.com/office/drawing/2014/main" id="{4EEB2C27-5FB6-2162-8DAB-A03DC979A62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739135" y="813296"/>
            <a:ext cx="7840266" cy="4705945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t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1800"/>
              </a:spcBef>
              <a:buSzTx/>
              <a:buNone/>
              <a:defRPr b="1"/>
            </a:pPr>
            <a:r>
              <a:rPr sz="3200" dirty="0">
                <a:solidFill>
                  <a:schemeClr val="tx1"/>
                </a:solidFill>
              </a:rPr>
              <a:t>Are these values:</a:t>
            </a:r>
          </a:p>
          <a:p>
            <a:pPr marL="402049" algn="l">
              <a:lnSpc>
                <a:spcPct val="100000"/>
              </a:lnSpc>
              <a:spcBef>
                <a:spcPts val="1800"/>
              </a:spcBef>
              <a:buClrTx/>
              <a:buAutoNum type="arabicPeriod"/>
              <a:defRPr b="1"/>
            </a:pPr>
            <a:r>
              <a:rPr sz="3200" dirty="0">
                <a:solidFill>
                  <a:schemeClr val="tx1"/>
                </a:solidFill>
              </a:rPr>
              <a:t>Evident in the history</a:t>
            </a:r>
            <a:r>
              <a:rPr lang="en-AU" sz="3200" dirty="0">
                <a:solidFill>
                  <a:schemeClr val="tx1"/>
                </a:solidFill>
              </a:rPr>
              <a:t> </a:t>
            </a:r>
            <a:r>
              <a:rPr sz="3200" dirty="0">
                <a:solidFill>
                  <a:schemeClr val="tx1"/>
                </a:solidFill>
              </a:rPr>
              <a:t>/</a:t>
            </a:r>
            <a:r>
              <a:rPr lang="en-AU" sz="3200" dirty="0">
                <a:solidFill>
                  <a:schemeClr val="tx1"/>
                </a:solidFill>
              </a:rPr>
              <a:t> </a:t>
            </a:r>
            <a:r>
              <a:rPr sz="3200" dirty="0">
                <a:solidFill>
                  <a:schemeClr val="tx1"/>
                </a:solidFill>
              </a:rPr>
              <a:t>life of the church?</a:t>
            </a:r>
          </a:p>
          <a:p>
            <a:pPr marL="402049" algn="l">
              <a:lnSpc>
                <a:spcPct val="100000"/>
              </a:lnSpc>
              <a:spcBef>
                <a:spcPts val="1800"/>
              </a:spcBef>
              <a:buClrTx/>
              <a:buAutoNum type="arabicPeriod"/>
              <a:defRPr b="1"/>
            </a:pPr>
            <a:r>
              <a:rPr sz="3200" dirty="0">
                <a:solidFill>
                  <a:schemeClr val="tx1"/>
                </a:solidFill>
              </a:rPr>
              <a:t>Do they feel like they ‘fit’?</a:t>
            </a:r>
          </a:p>
          <a:p>
            <a:pPr marL="402049" algn="l">
              <a:lnSpc>
                <a:spcPct val="100000"/>
              </a:lnSpc>
              <a:spcBef>
                <a:spcPts val="1800"/>
              </a:spcBef>
              <a:buClrTx/>
              <a:buAutoNum type="arabicPeriod"/>
              <a:defRPr b="1"/>
            </a:pPr>
            <a:r>
              <a:rPr sz="3200" dirty="0">
                <a:solidFill>
                  <a:schemeClr val="tx1"/>
                </a:solidFill>
              </a:rPr>
              <a:t>Do they evoke a ‘gut reaction’? (an emotive response)</a:t>
            </a:r>
          </a:p>
          <a:p>
            <a:pPr marL="402049" algn="l">
              <a:lnSpc>
                <a:spcPct val="100000"/>
              </a:lnSpc>
              <a:spcBef>
                <a:spcPts val="1800"/>
              </a:spcBef>
              <a:buClrTx/>
              <a:buAutoNum type="arabicPeriod"/>
              <a:defRPr b="1"/>
            </a:pPr>
            <a:r>
              <a:rPr sz="3200" dirty="0">
                <a:solidFill>
                  <a:schemeClr val="tx1"/>
                </a:solidFill>
              </a:rPr>
              <a:t>Are they ‘</a:t>
            </a:r>
            <a:r>
              <a:rPr sz="3200" dirty="0" err="1">
                <a:solidFill>
                  <a:schemeClr val="tx1"/>
                </a:solidFill>
              </a:rPr>
              <a:t>realised</a:t>
            </a:r>
            <a:r>
              <a:rPr sz="3200" dirty="0">
                <a:solidFill>
                  <a:schemeClr val="tx1"/>
                </a:solidFill>
              </a:rPr>
              <a:t>’ or ‘aspirational’ values?</a:t>
            </a:r>
          </a:p>
        </p:txBody>
      </p:sp>
    </p:spTree>
    <p:extLst>
      <p:ext uri="{BB962C8B-B14F-4D97-AF65-F5344CB8AC3E}">
        <p14:creationId xmlns:p14="http://schemas.microsoft.com/office/powerpoint/2010/main" val="3093854033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5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7B97E4-4B79-165A-0587-5121D2F7E8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EDE330-0F34-4DB4-F5A7-995510FF704D}"/>
              </a:ext>
            </a:extLst>
          </p:cNvPr>
          <p:cNvSpPr/>
          <p:nvPr/>
        </p:nvSpPr>
        <p:spPr>
          <a:xfrm>
            <a:off x="-1" y="290946"/>
            <a:ext cx="3884614" cy="628303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5843FB-C75D-DE19-8D75-51D7865ACBA5}"/>
              </a:ext>
            </a:extLst>
          </p:cNvPr>
          <p:cNvSpPr txBox="1"/>
          <p:nvPr/>
        </p:nvSpPr>
        <p:spPr>
          <a:xfrm>
            <a:off x="487065" y="1070138"/>
            <a:ext cx="28723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Checking our Vision Statement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0AB086-D717-52FB-6E26-0B022A9F44CB}"/>
              </a:ext>
            </a:extLst>
          </p:cNvPr>
          <p:cNvSpPr txBox="1"/>
          <p:nvPr/>
        </p:nvSpPr>
        <p:spPr>
          <a:xfrm>
            <a:off x="-27715" y="3526994"/>
            <a:ext cx="401782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/>
              <a:t>Remember: Vision is our future destination - a word picture of what we think the future might look like (under God)</a:t>
            </a:r>
          </a:p>
        </p:txBody>
      </p:sp>
      <p:pic>
        <p:nvPicPr>
          <p:cNvPr id="16" name="Graphic 15" descr="Badge Question Mark with solid fill">
            <a:extLst>
              <a:ext uri="{FF2B5EF4-FFF2-40B4-BE49-F238E27FC236}">
                <a16:creationId xmlns:a16="http://schemas.microsoft.com/office/drawing/2014/main" id="{6A3CAE18-DBD3-006E-18AE-B3EA0EF498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37062" y="2710890"/>
            <a:ext cx="914400" cy="914400"/>
          </a:xfrm>
          <a:prstGeom prst="rect">
            <a:avLst/>
          </a:prstGeom>
        </p:spPr>
      </p:pic>
      <p:pic>
        <p:nvPicPr>
          <p:cNvPr id="18" name="Graphic 17" descr="Checkbox Ticked with solid fill">
            <a:extLst>
              <a:ext uri="{FF2B5EF4-FFF2-40B4-BE49-F238E27FC236}">
                <a16:creationId xmlns:a16="http://schemas.microsoft.com/office/drawing/2014/main" id="{00910AD5-CA8F-1D45-7143-76EFDF6389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81197" y="110834"/>
            <a:ext cx="1205346" cy="1205346"/>
          </a:xfrm>
          <a:prstGeom prst="rect">
            <a:avLst/>
          </a:prstGeom>
        </p:spPr>
      </p:pic>
      <p:sp>
        <p:nvSpPr>
          <p:cNvPr id="8" name="Shape 75">
            <a:extLst>
              <a:ext uri="{FF2B5EF4-FFF2-40B4-BE49-F238E27FC236}">
                <a16:creationId xmlns:a16="http://schemas.microsoft.com/office/drawing/2014/main" id="{9FF52FDB-22C4-58CD-D123-14BC5C246BC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092433" y="408161"/>
            <a:ext cx="7586951" cy="424160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t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1800"/>
              </a:spcBef>
              <a:buSzTx/>
              <a:buNone/>
              <a:defRPr sz="3900" b="1"/>
            </a:pPr>
            <a:r>
              <a:rPr sz="3200" dirty="0">
                <a:solidFill>
                  <a:schemeClr val="tx1"/>
                </a:solidFill>
              </a:rPr>
              <a:t>Has this vision statement:</a:t>
            </a:r>
          </a:p>
          <a:p>
            <a:pPr marL="402049" algn="l">
              <a:lnSpc>
                <a:spcPct val="100000"/>
              </a:lnSpc>
              <a:spcBef>
                <a:spcPts val="1800"/>
              </a:spcBef>
              <a:buClrTx/>
              <a:buAutoNum type="arabicPeriod"/>
              <a:defRPr sz="3900" b="1"/>
            </a:pPr>
            <a:r>
              <a:rPr sz="3200" dirty="0">
                <a:solidFill>
                  <a:schemeClr val="tx1"/>
                </a:solidFill>
              </a:rPr>
              <a:t>Been given by God?</a:t>
            </a:r>
          </a:p>
          <a:p>
            <a:pPr marL="402049" algn="l">
              <a:lnSpc>
                <a:spcPct val="100000"/>
              </a:lnSpc>
              <a:spcBef>
                <a:spcPts val="1800"/>
              </a:spcBef>
              <a:buClrTx/>
              <a:buAutoNum type="arabicPeriod"/>
              <a:defRPr sz="3900" b="1"/>
            </a:pPr>
            <a:r>
              <a:rPr sz="3200" dirty="0">
                <a:solidFill>
                  <a:schemeClr val="tx1"/>
                </a:solidFill>
              </a:rPr>
              <a:t>Been the subject of significant prayer in the life of the church?</a:t>
            </a:r>
          </a:p>
          <a:p>
            <a:pPr marL="402049" algn="l">
              <a:lnSpc>
                <a:spcPct val="100000"/>
              </a:lnSpc>
              <a:spcBef>
                <a:spcPts val="1800"/>
              </a:spcBef>
              <a:buClrTx/>
              <a:buAutoNum type="arabicPeriod"/>
              <a:defRPr sz="3900" b="1"/>
            </a:pPr>
            <a:r>
              <a:rPr sz="3200" dirty="0">
                <a:solidFill>
                  <a:schemeClr val="tx1"/>
                </a:solidFill>
              </a:rPr>
              <a:t>Been acknowledged &amp; affirmed by the church Body?</a:t>
            </a:r>
          </a:p>
          <a:p>
            <a:pPr marL="402049" algn="l">
              <a:lnSpc>
                <a:spcPct val="100000"/>
              </a:lnSpc>
              <a:spcBef>
                <a:spcPts val="1800"/>
              </a:spcBef>
              <a:buClrTx/>
              <a:buAutoNum type="arabicPeriod"/>
              <a:defRPr sz="3900" b="1"/>
            </a:pPr>
            <a:r>
              <a:rPr sz="3200" dirty="0">
                <a:solidFill>
                  <a:schemeClr val="tx1"/>
                </a:solidFill>
              </a:rPr>
              <a:t>A future aspect? (not describing things presently)</a:t>
            </a:r>
          </a:p>
          <a:p>
            <a:pPr marL="402049" algn="l">
              <a:lnSpc>
                <a:spcPct val="100000"/>
              </a:lnSpc>
              <a:spcBef>
                <a:spcPts val="1800"/>
              </a:spcBef>
              <a:buClrTx/>
              <a:buAutoNum type="arabicPeriod"/>
              <a:defRPr sz="3900" b="1"/>
            </a:pPr>
            <a:r>
              <a:rPr sz="3200" dirty="0">
                <a:solidFill>
                  <a:schemeClr val="tx1"/>
                </a:solidFill>
              </a:rPr>
              <a:t>A specific nature? (progress is measurable)</a:t>
            </a:r>
          </a:p>
        </p:txBody>
      </p:sp>
    </p:spTree>
    <p:extLst>
      <p:ext uri="{BB962C8B-B14F-4D97-AF65-F5344CB8AC3E}">
        <p14:creationId xmlns:p14="http://schemas.microsoft.com/office/powerpoint/2010/main" val="1164343386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5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7A4DD5C-EA4A-3F91-ADA0-F2746D507241}"/>
              </a:ext>
            </a:extLst>
          </p:cNvPr>
          <p:cNvSpPr/>
          <p:nvPr/>
        </p:nvSpPr>
        <p:spPr>
          <a:xfrm>
            <a:off x="1286934" y="761999"/>
            <a:ext cx="2176702" cy="5333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“A good mission (purpose) must be broad, comprehensive and overarching. It is the primary goal, mandate or charge that is over all other goals.”"/>
          <p:cNvSpPr txBox="1">
            <a:spLocks noGrp="1"/>
          </p:cNvSpPr>
          <p:nvPr>
            <p:ph type="title"/>
          </p:nvPr>
        </p:nvSpPr>
        <p:spPr>
          <a:xfrm>
            <a:off x="1703295" y="1083732"/>
            <a:ext cx="5509628" cy="469053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defTabSz="373887">
              <a:defRPr sz="5056"/>
            </a:lvl1pPr>
          </a:lstStyle>
          <a:p>
            <a:pPr algn="r" defTabSz="914400"/>
            <a:r>
              <a:rPr lang="en-US" sz="4500" spc="-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“The purpose is part of the ministry’s congregational heart and soul. It is why the ministry exists...” </a:t>
            </a:r>
          </a:p>
        </p:txBody>
      </p:sp>
      <p:sp>
        <p:nvSpPr>
          <p:cNvPr id="188" name="Malphurs, Advanced Strategic Planning, 105"/>
          <p:cNvSpPr txBox="1">
            <a:spLocks noGrp="1"/>
          </p:cNvSpPr>
          <p:nvPr>
            <p:ph type="body" idx="1"/>
          </p:nvPr>
        </p:nvSpPr>
        <p:spPr>
          <a:xfrm>
            <a:off x="7856389" y="1083732"/>
            <a:ext cx="3507654" cy="469053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Malphurs, </a:t>
            </a:r>
            <a:r>
              <a:rPr lang="en-US" sz="2800" i="1">
                <a:solidFill>
                  <a:schemeClr val="tx1">
                    <a:lumMod val="75000"/>
                    <a:lumOff val="25000"/>
                  </a:schemeClr>
                </a:solidFill>
              </a:rPr>
              <a:t>Advanced Strategic Planning,</a:t>
            </a: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 105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4FE7F4B-38AC-B004-9C3F-49E6F6313234}"/>
              </a:ext>
            </a:extLst>
          </p:cNvPr>
          <p:cNvSpPr/>
          <p:nvPr/>
        </p:nvSpPr>
        <p:spPr>
          <a:xfrm>
            <a:off x="0" y="761999"/>
            <a:ext cx="1286934" cy="5333999"/>
          </a:xfrm>
          <a:prstGeom prst="rect">
            <a:avLst/>
          </a:prstGeom>
          <a:solidFill>
            <a:srgbClr val="1BB3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BF103AE-13CC-5F70-7527-B18A5F0B7A07}"/>
              </a:ext>
            </a:extLst>
          </p:cNvPr>
          <p:cNvCxnSpPr>
            <a:cxnSpLocks/>
          </p:cNvCxnSpPr>
          <p:nvPr/>
        </p:nvCxnSpPr>
        <p:spPr>
          <a:xfrm>
            <a:off x="7523019" y="2119745"/>
            <a:ext cx="0" cy="259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-84871" y="150545"/>
            <a:ext cx="3479236" cy="5848473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800"/>
            </a:lvl1pPr>
          </a:lstStyle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lang="en-AU" sz="5000" dirty="0">
                <a:solidFill>
                  <a:schemeClr val="bg1"/>
                </a:solidFill>
              </a:rPr>
              <a:t>3 Key Questions for Churches to ask</a:t>
            </a:r>
          </a:p>
        </p:txBody>
      </p:sp>
      <p:sp>
        <p:nvSpPr>
          <p:cNvPr id="47" name="Shape 47"/>
          <p:cNvSpPr>
            <a:spLocks noGrp="1"/>
          </p:cNvSpPr>
          <p:nvPr>
            <p:ph idx="1"/>
          </p:nvPr>
        </p:nvSpPr>
        <p:spPr>
          <a:xfrm>
            <a:off x="4073236" y="829147"/>
            <a:ext cx="7418189" cy="5643115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6499"/>
              </a:spcBef>
              <a:buClrTx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AU" sz="3200" b="1" dirty="0"/>
              <a:t>Do we have an </a:t>
            </a:r>
            <a:r>
              <a:rPr lang="en-AU" sz="3200" b="1" u="sng" dirty="0"/>
              <a:t>honest picture</a:t>
            </a:r>
            <a:r>
              <a:rPr lang="en-AU" sz="3200" b="1" dirty="0"/>
              <a:t> of who we are?</a:t>
            </a:r>
          </a:p>
          <a:p>
            <a:pPr>
              <a:lnSpc>
                <a:spcPct val="100000"/>
              </a:lnSpc>
              <a:spcBef>
                <a:spcPts val="6499"/>
              </a:spcBef>
              <a:buClrTx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AU" sz="3200" b="1" dirty="0"/>
              <a:t>Do we have a </a:t>
            </a:r>
            <a:r>
              <a:rPr lang="en-AU" sz="3200" b="1" u="sng" dirty="0"/>
              <a:t>shared vision</a:t>
            </a:r>
            <a:r>
              <a:rPr lang="en-AU" sz="3200" b="1" dirty="0"/>
              <a:t> of where we are going?</a:t>
            </a:r>
          </a:p>
          <a:p>
            <a:pPr>
              <a:lnSpc>
                <a:spcPct val="100000"/>
              </a:lnSpc>
              <a:spcBef>
                <a:spcPts val="6499"/>
              </a:spcBef>
              <a:buClrTx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AU" sz="3200" b="1" dirty="0"/>
              <a:t>Do we have a </a:t>
            </a:r>
            <a:r>
              <a:rPr lang="en-AU" sz="3200" b="1" u="sng" dirty="0"/>
              <a:t>clear understanding</a:t>
            </a:r>
            <a:r>
              <a:rPr lang="en-AU" sz="3200" b="1" dirty="0"/>
              <a:t> of the next steps necessary to take in this journey?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39F8BC-65E0-38A0-6828-4BAA1EAD9B70}"/>
              </a:ext>
            </a:extLst>
          </p:cNvPr>
          <p:cNvSpPr/>
          <p:nvPr/>
        </p:nvSpPr>
        <p:spPr>
          <a:xfrm>
            <a:off x="0" y="748145"/>
            <a:ext cx="3449782" cy="5361710"/>
          </a:xfrm>
          <a:prstGeom prst="rect">
            <a:avLst/>
          </a:prstGeom>
          <a:solidFill>
            <a:srgbClr val="1BB39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E1E9B1-AC3E-CC67-D7D6-370BE5ADF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74" y="1128408"/>
            <a:ext cx="3086026" cy="4601183"/>
          </a:xfrm>
        </p:spPr>
        <p:txBody>
          <a:bodyPr>
            <a:normAutofit/>
          </a:bodyPr>
          <a:lstStyle/>
          <a:p>
            <a:r>
              <a:rPr lang="en-US" sz="4400" b="1" dirty="0"/>
              <a:t>Establishing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F33C4-B309-C86D-DAD9-102B91B3A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2286" y="868680"/>
            <a:ext cx="7533023" cy="5120640"/>
          </a:xfrm>
        </p:spPr>
        <p:txBody>
          <a:bodyPr anchor="t">
            <a:noAutofit/>
          </a:bodyPr>
          <a:lstStyle/>
          <a:p>
            <a:pPr>
              <a:buClr>
                <a:schemeClr val="tx1"/>
              </a:buClr>
            </a:pPr>
            <a:r>
              <a:rPr lang="en-US" sz="2800" b="1" dirty="0"/>
              <a:t>could apply to any church in any place</a:t>
            </a:r>
          </a:p>
          <a:p>
            <a:pPr>
              <a:buClr>
                <a:schemeClr val="tx1"/>
              </a:buClr>
            </a:pPr>
            <a:endParaRPr lang="en-US" sz="2800" b="1" dirty="0"/>
          </a:p>
          <a:p>
            <a:pPr>
              <a:buClr>
                <a:schemeClr val="tx1"/>
              </a:buClr>
            </a:pPr>
            <a:r>
              <a:rPr lang="en-US" sz="2800" b="1" dirty="0"/>
              <a:t>still value in formulating own clear statement </a:t>
            </a:r>
          </a:p>
          <a:p>
            <a:pPr>
              <a:buClr>
                <a:schemeClr val="tx1"/>
              </a:buClr>
            </a:pPr>
            <a:endParaRPr lang="en-US" sz="2800" b="1" dirty="0"/>
          </a:p>
          <a:p>
            <a:pPr>
              <a:buClr>
                <a:schemeClr val="tx1"/>
              </a:buClr>
            </a:pPr>
            <a:r>
              <a:rPr lang="en-US" sz="2800" b="1" dirty="0"/>
              <a:t>usually the most straightforward, but fundamentally important, nonetheless</a:t>
            </a:r>
          </a:p>
          <a:p>
            <a:pPr>
              <a:buClr>
                <a:schemeClr val="tx1"/>
              </a:buClr>
            </a:pPr>
            <a:endParaRPr lang="en-US" sz="2800" b="1" dirty="0"/>
          </a:p>
          <a:p>
            <a:pPr>
              <a:buClr>
                <a:schemeClr val="tx1"/>
              </a:buClr>
            </a:pPr>
            <a:r>
              <a:rPr lang="en-US" sz="2800" b="1" dirty="0"/>
              <a:t>complements a vision statement that is a more concrete picture of a ‘future destination’ that looks forward for this church at this time in this place</a:t>
            </a:r>
          </a:p>
        </p:txBody>
      </p:sp>
    </p:spTree>
    <p:extLst>
      <p:ext uri="{BB962C8B-B14F-4D97-AF65-F5344CB8AC3E}">
        <p14:creationId xmlns:p14="http://schemas.microsoft.com/office/powerpoint/2010/main" val="386994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7B028C-13D6-437D-E7CF-5511184330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>
            <a:extLst>
              <a:ext uri="{FF2B5EF4-FFF2-40B4-BE49-F238E27FC236}">
                <a16:creationId xmlns:a16="http://schemas.microsoft.com/office/drawing/2014/main" id="{B599E377-5241-00D1-2C81-707543E9C12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60767" y="5132261"/>
            <a:ext cx="4230688" cy="9667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5900" b="1" spc="-100" dirty="0"/>
              <a:t>Purpose Reflection</a:t>
            </a:r>
          </a:p>
        </p:txBody>
      </p:sp>
      <p:pic>
        <p:nvPicPr>
          <p:cNvPr id="81" name="Graphic 80" descr="Head with Gears">
            <a:extLst>
              <a:ext uri="{FF2B5EF4-FFF2-40B4-BE49-F238E27FC236}">
                <a16:creationId xmlns:a16="http://schemas.microsoft.com/office/drawing/2014/main" id="{BDF7D3DB-285C-05D9-CE42-BEA9F4598F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0767" y="758952"/>
            <a:ext cx="3458249" cy="345824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4D6494F-FE61-1312-8C60-2A30DDA7A197}"/>
              </a:ext>
            </a:extLst>
          </p:cNvPr>
          <p:cNvSpPr/>
          <p:nvPr/>
        </p:nvSpPr>
        <p:spPr>
          <a:xfrm>
            <a:off x="0" y="758951"/>
            <a:ext cx="360218" cy="534009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4037A5-30F6-47FB-4724-2CCCEBAB87A4}"/>
              </a:ext>
            </a:extLst>
          </p:cNvPr>
          <p:cNvSpPr txBox="1"/>
          <p:nvPr/>
        </p:nvSpPr>
        <p:spPr>
          <a:xfrm>
            <a:off x="4961806" y="374072"/>
            <a:ext cx="66572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individually: read &amp; reflect on passages – what should be included in our church purpose statement – list ideas (not about how we ‘word’ it)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small groups: share list with each other - one group member records any ideas that arise more than once amongst the group members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large group: facilitator has each small group share one point (until the list is exhausted) noting how many groups had the same answer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4550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F98424-9E64-A8CD-A68C-57816E818C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>
            <a:extLst>
              <a:ext uri="{FF2B5EF4-FFF2-40B4-BE49-F238E27FC236}">
                <a16:creationId xmlns:a16="http://schemas.microsoft.com/office/drawing/2014/main" id="{0DB3ECDD-56E6-A005-EF94-D65EB46AC64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710545" y="692727"/>
            <a:ext cx="7481455" cy="545869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360000" tIns="45720" rIns="91440" bIns="45720" rtlCol="0" anchor="ctr">
            <a:no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5900" b="1" spc="-100" dirty="0">
                <a:solidFill>
                  <a:schemeClr val="tx1"/>
                </a:solidFill>
              </a:rPr>
              <a:t>VALUES </a:t>
            </a:r>
            <a:br>
              <a:rPr lang="en-US" sz="5900" b="1" spc="-100" dirty="0">
                <a:solidFill>
                  <a:schemeClr val="tx1"/>
                </a:solidFill>
              </a:rPr>
            </a:br>
            <a:r>
              <a:rPr lang="en-US" sz="5900" b="1" spc="-100" dirty="0">
                <a:solidFill>
                  <a:schemeClr val="tx1"/>
                </a:solidFill>
              </a:rPr>
              <a:t>Identification </a:t>
            </a:r>
            <a:br>
              <a:rPr lang="en-US" sz="5900" b="1" spc="-100" dirty="0">
                <a:solidFill>
                  <a:schemeClr val="tx1"/>
                </a:solidFill>
              </a:rPr>
            </a:br>
            <a:r>
              <a:rPr lang="en-US" sz="5900" b="1" spc="-100" dirty="0">
                <a:solidFill>
                  <a:schemeClr val="tx1"/>
                </a:solidFill>
              </a:rPr>
              <a:t>Exercise</a:t>
            </a:r>
          </a:p>
        </p:txBody>
      </p:sp>
      <p:pic>
        <p:nvPicPr>
          <p:cNvPr id="2" name="Graphic 1" descr="Health">
            <a:extLst>
              <a:ext uri="{FF2B5EF4-FFF2-40B4-BE49-F238E27FC236}">
                <a16:creationId xmlns:a16="http://schemas.microsoft.com/office/drawing/2014/main" id="{2CD142C0-853A-640E-C88E-5AC43D20B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6177" y="1695799"/>
            <a:ext cx="3458249" cy="345824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2E2CA23-35DD-2FF9-9546-A63C9B9D6E8F}"/>
              </a:ext>
            </a:extLst>
          </p:cNvPr>
          <p:cNvSpPr/>
          <p:nvPr/>
        </p:nvSpPr>
        <p:spPr>
          <a:xfrm>
            <a:off x="0" y="758951"/>
            <a:ext cx="360218" cy="534009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4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B4FA4-D99B-996C-B01D-BA4C27B602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1191" y="1298448"/>
            <a:ext cx="7315200" cy="2816352"/>
          </a:xfrm>
        </p:spPr>
        <p:txBody>
          <a:bodyPr/>
          <a:lstStyle/>
          <a:p>
            <a:r>
              <a:rPr lang="en-US" b="1" dirty="0"/>
              <a:t>End of Forum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228E63-59BE-7BB9-30AA-862FE96EF1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358" y="4670246"/>
            <a:ext cx="7808458" cy="914400"/>
          </a:xfrm>
        </p:spPr>
        <p:txBody>
          <a:bodyPr>
            <a:noAutofit/>
          </a:bodyPr>
          <a:lstStyle/>
          <a:p>
            <a:r>
              <a:rPr lang="en-US" sz="6000" dirty="0"/>
              <a:t>Establishing PURPOSE</a:t>
            </a:r>
          </a:p>
        </p:txBody>
      </p:sp>
    </p:spTree>
    <p:extLst>
      <p:ext uri="{BB962C8B-B14F-4D97-AF65-F5344CB8AC3E}">
        <p14:creationId xmlns:p14="http://schemas.microsoft.com/office/powerpoint/2010/main" val="3816933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xfrm>
            <a:off x="-237275" y="150545"/>
            <a:ext cx="3700910" cy="5819794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800"/>
            </a:lvl1pPr>
          </a:lstStyle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lang="en-AU" sz="4800" dirty="0">
                <a:solidFill>
                  <a:schemeClr val="bg1"/>
                </a:solidFill>
              </a:rPr>
              <a:t>3 Basic Assumptions</a:t>
            </a:r>
          </a:p>
        </p:txBody>
      </p:sp>
      <p:sp>
        <p:nvSpPr>
          <p:cNvPr id="50" name="Shape 50"/>
          <p:cNvSpPr>
            <a:spLocks noGrp="1"/>
          </p:cNvSpPr>
          <p:nvPr>
            <p:ph idx="1"/>
          </p:nvPr>
        </p:nvSpPr>
        <p:spPr>
          <a:xfrm>
            <a:off x="3920837" y="1220173"/>
            <a:ext cx="7631769" cy="4875825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5899"/>
              </a:spcBef>
              <a:buClrTx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AU" sz="3200" b="1" u="sng" dirty="0"/>
              <a:t>Growth</a:t>
            </a:r>
            <a:r>
              <a:rPr lang="en-AU" sz="3200" b="1" dirty="0"/>
              <a:t> is desired by God &amp; a natural outcome of healthy churches.</a:t>
            </a:r>
          </a:p>
          <a:p>
            <a:pPr>
              <a:lnSpc>
                <a:spcPct val="100000"/>
              </a:lnSpc>
              <a:spcBef>
                <a:spcPts val="5899"/>
              </a:spcBef>
              <a:buClrTx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AU" sz="3200" b="1" dirty="0"/>
              <a:t>It is the </a:t>
            </a:r>
            <a:r>
              <a:rPr lang="en-AU" sz="3200" b="1" u="sng" dirty="0"/>
              <a:t>Holy Spirit</a:t>
            </a:r>
            <a:r>
              <a:rPr lang="en-AU" sz="3200" b="1" dirty="0"/>
              <a:t>  that causes churches to grow.</a:t>
            </a:r>
          </a:p>
          <a:p>
            <a:pPr>
              <a:lnSpc>
                <a:spcPct val="100000"/>
              </a:lnSpc>
              <a:spcBef>
                <a:spcPts val="5899"/>
              </a:spcBef>
              <a:buClrTx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AU" sz="3200" b="1" u="sng" dirty="0"/>
              <a:t>Prayer</a:t>
            </a:r>
            <a:r>
              <a:rPr lang="en-AU" sz="3200" b="1" dirty="0"/>
              <a:t> is foundational for any healthy church.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DB8424AB-D56B-4256-866A-5B54DE93C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C999C28-AD33-4EB7-A5F1-C06D10A5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85" name="Rectangle 84">
            <a:extLst>
              <a:ext uri="{FF2B5EF4-FFF2-40B4-BE49-F238E27FC236}">
                <a16:creationId xmlns:a16="http://schemas.microsoft.com/office/drawing/2014/main" id="{0864E5C9-52C9-4572-AC75-548B9B9C2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45CC6500-4DBD-4C34-BC14-2387FB483B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2" name="Shape 52"/>
          <p:cNvSpPr>
            <a:spLocks noGrp="1"/>
          </p:cNvSpPr>
          <p:nvPr>
            <p:ph type="title" idx="4294967295"/>
          </p:nvPr>
        </p:nvSpPr>
        <p:spPr>
          <a:xfrm>
            <a:off x="1069849" y="1298448"/>
            <a:ext cx="3258688" cy="32552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5500" b="1" spc="-100"/>
              <a:t>Good</a:t>
            </a:r>
            <a:br>
              <a:rPr lang="en-US" sz="5500" b="1" spc="-100"/>
            </a:br>
            <a:r>
              <a:rPr lang="en-US" sz="5500" b="1" spc="-100"/>
              <a:t>Memories</a:t>
            </a:r>
          </a:p>
        </p:txBody>
      </p:sp>
      <p:pic>
        <p:nvPicPr>
          <p:cNvPr id="56" name="Graphic 55" descr="Heart">
            <a:extLst>
              <a:ext uri="{FF2B5EF4-FFF2-40B4-BE49-F238E27FC236}">
                <a16:creationId xmlns:a16="http://schemas.microsoft.com/office/drawing/2014/main" id="{3A2B3FC0-3B1E-1A78-0052-C1BEDEC06F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950" y="759599"/>
            <a:ext cx="5330650" cy="5330650"/>
          </a:xfrm>
          <a:prstGeom prst="rect">
            <a:avLst/>
          </a:prstGeom>
        </p:spPr>
      </p:pic>
      <p:sp>
        <p:nvSpPr>
          <p:cNvPr id="87" name="Rectangle 86">
            <a:extLst>
              <a:ext uri="{FF2B5EF4-FFF2-40B4-BE49-F238E27FC236}">
                <a16:creationId xmlns:a16="http://schemas.microsoft.com/office/drawing/2014/main" id="{4E34A3B6-BAD2-4156-BDC6-4736248BF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droppedImage.pdf"/>
          <p:cNvPicPr/>
          <p:nvPr/>
        </p:nvPicPr>
        <p:blipFill>
          <a:blip r:embed="rId2"/>
          <a:srcRect t="19939"/>
          <a:stretch/>
        </p:blipFill>
        <p:spPr>
          <a:xfrm>
            <a:off x="528484" y="803564"/>
            <a:ext cx="11026208" cy="6054436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1E6DCA-C8FD-E15C-F8D9-E8C42BC1D4D7}"/>
              </a:ext>
            </a:extLst>
          </p:cNvPr>
          <p:cNvSpPr txBox="1"/>
          <p:nvPr/>
        </p:nvSpPr>
        <p:spPr>
          <a:xfrm>
            <a:off x="528483" y="-131"/>
            <a:ext cx="111350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</a:rPr>
              <a:t>Lifecycle of a Congregation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droppedImage.pdf"/>
          <p:cNvPicPr/>
          <p:nvPr/>
        </p:nvPicPr>
        <p:blipFill>
          <a:blip r:embed="rId2"/>
          <a:srcRect t="22133"/>
          <a:stretch/>
        </p:blipFill>
        <p:spPr>
          <a:xfrm>
            <a:off x="651163" y="872836"/>
            <a:ext cx="10903527" cy="598516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CD7E783-397A-91E7-2997-DD2D95BCC2AE}"/>
              </a:ext>
            </a:extLst>
          </p:cNvPr>
          <p:cNvSpPr txBox="1"/>
          <p:nvPr/>
        </p:nvSpPr>
        <p:spPr>
          <a:xfrm>
            <a:off x="55418" y="-65298"/>
            <a:ext cx="53979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1"/>
                </a:solidFill>
              </a:rPr>
              <a:t>Upward Lifecycle</a:t>
            </a:r>
          </a:p>
          <a:p>
            <a:r>
              <a:rPr lang="en-US" sz="4400" b="1" dirty="0">
                <a:solidFill>
                  <a:schemeClr val="accent1"/>
                </a:solidFill>
              </a:rPr>
              <a:t>Critical Needs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D9CABD-6918-A7CC-1D00-49AC9A7FEEDD}"/>
              </a:ext>
            </a:extLst>
          </p:cNvPr>
          <p:cNvSpPr txBox="1"/>
          <p:nvPr/>
        </p:nvSpPr>
        <p:spPr>
          <a:xfrm>
            <a:off x="6752526" y="-65298"/>
            <a:ext cx="53979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accent1"/>
                </a:solidFill>
              </a:rPr>
              <a:t>Downward Lifecycle</a:t>
            </a:r>
          </a:p>
          <a:p>
            <a:pPr algn="r"/>
            <a:r>
              <a:rPr lang="en-US" sz="4400" b="1" dirty="0">
                <a:solidFill>
                  <a:schemeClr val="accent1"/>
                </a:solidFill>
              </a:rPr>
              <a:t>Critical Needs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DB8424AB-D56B-4256-866A-5B54DE93C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C999C28-AD33-4EB7-A5F1-C06D10A5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68" name="Rectangle 67">
            <a:extLst>
              <a:ext uri="{FF2B5EF4-FFF2-40B4-BE49-F238E27FC236}">
                <a16:creationId xmlns:a16="http://schemas.microsoft.com/office/drawing/2014/main" id="{07CBBDD0-4420-4A50-96AB-392F9B97C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465BA403-54B9-4A0B-BC79-028C495C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7" y="761999"/>
            <a:ext cx="7552943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xfrm>
            <a:off x="5054082" y="1298448"/>
            <a:ext cx="6068070" cy="3255264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b">
            <a:normAutofit/>
          </a:bodyPr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5900" b="1" spc="-100"/>
              <a:t>Critical Issues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C8C6883-513A-4FE8-8B55-7AA2A13A9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912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62" name="Graphic 61" descr="Warning">
            <a:extLst>
              <a:ext uri="{FF2B5EF4-FFF2-40B4-BE49-F238E27FC236}">
                <a16:creationId xmlns:a16="http://schemas.microsoft.com/office/drawing/2014/main" id="{CE8D2375-18E0-3094-51A1-71EEF8B5E4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6177" y="1695799"/>
            <a:ext cx="3458249" cy="345824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DAD4DD-D22A-9001-A887-0CD00B9CC0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52">
            <a:extLst>
              <a:ext uri="{FF2B5EF4-FFF2-40B4-BE49-F238E27FC236}">
                <a16:creationId xmlns:a16="http://schemas.microsoft.com/office/drawing/2014/main" id="{5A6BCF44-12CF-1252-7051-A5F563CC56A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2919" y="805180"/>
            <a:ext cx="2947482" cy="46011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1" dirty="0"/>
              <a:t>Purpose, Values &amp; Vision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5163AD-B929-1AD9-1204-EADF22B5CFED}"/>
              </a:ext>
            </a:extLst>
          </p:cNvPr>
          <p:cNvSpPr txBox="1"/>
          <p:nvPr/>
        </p:nvSpPr>
        <p:spPr>
          <a:xfrm>
            <a:off x="7869382" y="16348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6C994BE-4271-1298-2DE1-C672209F4506}"/>
              </a:ext>
            </a:extLst>
          </p:cNvPr>
          <p:cNvSpPr/>
          <p:nvPr/>
        </p:nvSpPr>
        <p:spPr>
          <a:xfrm>
            <a:off x="3782291" y="821285"/>
            <a:ext cx="7772400" cy="1627101"/>
          </a:xfrm>
          <a:prstGeom prst="roundRect">
            <a:avLst/>
          </a:prstGeom>
          <a:solidFill>
            <a:srgbClr val="1BB3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PURPOSE	why we exist</a:t>
            </a:r>
          </a:p>
        </p:txBody>
      </p:sp>
    </p:spTree>
    <p:extLst>
      <p:ext uri="{BB962C8B-B14F-4D97-AF65-F5344CB8AC3E}">
        <p14:creationId xmlns:p14="http://schemas.microsoft.com/office/powerpoint/2010/main" val="409351113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712C72-9CC9-611F-E4A0-35DA592425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52">
            <a:extLst>
              <a:ext uri="{FF2B5EF4-FFF2-40B4-BE49-F238E27FC236}">
                <a16:creationId xmlns:a16="http://schemas.microsoft.com/office/drawing/2014/main" id="{5FB29EC5-56F5-79C8-3B0A-A5D0A65CED0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2919" y="805180"/>
            <a:ext cx="2947482" cy="46011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1" dirty="0"/>
              <a:t>Purpose, Values &amp; Vision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A2FE70-1066-CAD9-A995-E47692093DC1}"/>
              </a:ext>
            </a:extLst>
          </p:cNvPr>
          <p:cNvSpPr txBox="1"/>
          <p:nvPr/>
        </p:nvSpPr>
        <p:spPr>
          <a:xfrm>
            <a:off x="7869382" y="16348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793C014F-D181-D3BD-C554-BD637C8A6AED}"/>
              </a:ext>
            </a:extLst>
          </p:cNvPr>
          <p:cNvSpPr/>
          <p:nvPr/>
        </p:nvSpPr>
        <p:spPr>
          <a:xfrm>
            <a:off x="3782291" y="2641224"/>
            <a:ext cx="7772400" cy="162710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VALUES		drive the way we do things around 					here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42ACA0B2-3D3E-3C08-DA76-833597CB72F0}"/>
              </a:ext>
            </a:extLst>
          </p:cNvPr>
          <p:cNvSpPr/>
          <p:nvPr/>
        </p:nvSpPr>
        <p:spPr>
          <a:xfrm>
            <a:off x="3782291" y="821285"/>
            <a:ext cx="7772400" cy="1627101"/>
          </a:xfrm>
          <a:prstGeom prst="roundRect">
            <a:avLst/>
          </a:prstGeom>
          <a:solidFill>
            <a:srgbClr val="1BB3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PURPOSE	why we exist</a:t>
            </a:r>
          </a:p>
        </p:txBody>
      </p:sp>
    </p:spTree>
    <p:extLst>
      <p:ext uri="{BB962C8B-B14F-4D97-AF65-F5344CB8AC3E}">
        <p14:creationId xmlns:p14="http://schemas.microsoft.com/office/powerpoint/2010/main" val="161952065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Futura"/>
        <a:ea typeface="Futura"/>
        <a:cs typeface="Futura"/>
      </a:majorFont>
      <a:minorFont>
        <a:latin typeface="Futura"/>
        <a:ea typeface="Futura"/>
        <a:cs typeface="Futur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50A0E1">
            <a:alpha val="70000"/>
          </a:srgbClr>
        </a:solidFill>
        <a:ln w="254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3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Futur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868686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868686"/>
            </a:solidFill>
            <a:effectLst/>
            <a:uFillTx/>
            <a:latin typeface="+mn-lt"/>
            <a:ea typeface="+mn-ea"/>
            <a:cs typeface="+mn-cs"/>
            <a:sym typeface="Futur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DBF5D033932E40B57D7C889367BA30" ma:contentTypeVersion="17" ma:contentTypeDescription="Create a new document." ma:contentTypeScope="" ma:versionID="0d264822ef4b264faba7607091c2f1e3">
  <xsd:schema xmlns:xsd="http://www.w3.org/2001/XMLSchema" xmlns:xs="http://www.w3.org/2001/XMLSchema" xmlns:p="http://schemas.microsoft.com/office/2006/metadata/properties" xmlns:ns2="c3367088-9eb7-4cc3-9d42-6a66d99f549f" xmlns:ns3="a7220c21-5ca0-4cf7-a32f-d9f9943e3a98" targetNamespace="http://schemas.microsoft.com/office/2006/metadata/properties" ma:root="true" ma:fieldsID="cbf174a1dbf1016b98e950cfc2f05ac8" ns2:_="" ns3:_="">
    <xsd:import namespace="c3367088-9eb7-4cc3-9d42-6a66d99f549f"/>
    <xsd:import namespace="a7220c21-5ca0-4cf7-a32f-d9f9943e3a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67088-9eb7-4cc3-9d42-6a66d99f54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7113e4e-f05c-4c92-8610-e7614f156cd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220c21-5ca0-4cf7-a32f-d9f9943e3a9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ce4b2f0-7b07-4750-a843-eedb279e3026}" ma:internalName="TaxCatchAll" ma:showField="CatchAllData" ma:web="a7220c21-5ca0-4cf7-a32f-d9f9943e3a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67088-9eb7-4cc3-9d42-6a66d99f549f">
      <Terms xmlns="http://schemas.microsoft.com/office/infopath/2007/PartnerControls"/>
    </lcf76f155ced4ddcb4097134ff3c332f>
    <TaxCatchAll xmlns="a7220c21-5ca0-4cf7-a32f-d9f9943e3a98" xsi:nil="true"/>
  </documentManagement>
</p:properties>
</file>

<file path=customXml/itemProps1.xml><?xml version="1.0" encoding="utf-8"?>
<ds:datastoreItem xmlns:ds="http://schemas.openxmlformats.org/officeDocument/2006/customXml" ds:itemID="{C75612E7-0920-4087-BB6A-EBF0076AE63B}"/>
</file>

<file path=customXml/itemProps2.xml><?xml version="1.0" encoding="utf-8"?>
<ds:datastoreItem xmlns:ds="http://schemas.openxmlformats.org/officeDocument/2006/customXml" ds:itemID="{AD2663EE-08D9-4CB5-8365-4E110E90124D}"/>
</file>

<file path=customXml/itemProps3.xml><?xml version="1.0" encoding="utf-8"?>
<ds:datastoreItem xmlns:ds="http://schemas.openxmlformats.org/officeDocument/2006/customXml" ds:itemID="{86BBE817-7304-466A-A237-139B4D7782EA}"/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95</TotalTime>
  <Words>649</Words>
  <Application>Microsoft Macintosh PowerPoint</Application>
  <PresentationFormat>Widescreen</PresentationFormat>
  <Paragraphs>85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Corbel</vt:lpstr>
      <vt:lpstr>Futura Condensed</vt:lpstr>
      <vt:lpstr>Lucida Grande</vt:lpstr>
      <vt:lpstr>Wingdings 2</vt:lpstr>
      <vt:lpstr>Frame</vt:lpstr>
      <vt:lpstr>Visioning Forum 1</vt:lpstr>
      <vt:lpstr>3 Key Questions for Churches to ask</vt:lpstr>
      <vt:lpstr>3 Basic Assumptions</vt:lpstr>
      <vt:lpstr>Good Memories</vt:lpstr>
      <vt:lpstr>PowerPoint Presentation</vt:lpstr>
      <vt:lpstr>PowerPoint Presentation</vt:lpstr>
      <vt:lpstr>Critical Issues</vt:lpstr>
      <vt:lpstr>Purpose, Values &amp; Vision</vt:lpstr>
      <vt:lpstr>Purpose, Values &amp; Vision</vt:lpstr>
      <vt:lpstr>Purpose, Values &amp; Vision</vt:lpstr>
      <vt:lpstr>Purpose, Values &amp; Vision</vt:lpstr>
      <vt:lpstr>Purpose, Values &amp; Vision</vt:lpstr>
      <vt:lpstr>Purpose, Values &amp; Vision</vt:lpstr>
      <vt:lpstr>Purpose, Values &amp; Vision</vt:lpstr>
      <vt:lpstr>The importance of Purpose, Values &amp; Vision</vt:lpstr>
      <vt:lpstr>PowerPoint Presentation</vt:lpstr>
      <vt:lpstr>PowerPoint Presentation</vt:lpstr>
      <vt:lpstr>PowerPoint Presentation</vt:lpstr>
      <vt:lpstr>“The purpose is part of the ministry’s congregational heart and soul. It is why the ministry exists...” </vt:lpstr>
      <vt:lpstr>Establishing PURPOSE</vt:lpstr>
      <vt:lpstr>Purpose Reflection</vt:lpstr>
      <vt:lpstr>VALUES  Identification  Exercise</vt:lpstr>
      <vt:lpstr>End of Forum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Visioning 2015</dc:title>
  <cp:lastModifiedBy>Steve Hales</cp:lastModifiedBy>
  <cp:revision>1</cp:revision>
  <dcterms:modified xsi:type="dcterms:W3CDTF">2025-02-05T01:42:24Z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0x01010089DBF5D033932E40B57D7C889367BA30</vt:lpwstr>
  </property>
</Properties>
</file>