
<file path=[Content_Types].xml><?xml version="1.0" encoding="utf-8"?>
<Types xmlns="http://schemas.openxmlformats.org/package/2006/content-types"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21.jpg" ContentType="image/jpeg"/>
  <Override PartName="/ppt/media/image22.jpg" ContentType="image/jpeg"/>
  <Override PartName="/ppt/media/image23.jpg" ContentType="image/jpeg"/>
  <Override PartName="/ppt/media/image24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6" r:id="rId1"/>
  </p:sldMasterIdLst>
  <p:notesMasterIdLst>
    <p:notesMasterId r:id="rId38"/>
  </p:notesMasterIdLst>
  <p:sldIdLst>
    <p:sldId id="256" r:id="rId2"/>
    <p:sldId id="257" r:id="rId3"/>
    <p:sldId id="258" r:id="rId4"/>
    <p:sldId id="347" r:id="rId5"/>
    <p:sldId id="348" r:id="rId6"/>
    <p:sldId id="351" r:id="rId7"/>
    <p:sldId id="332" r:id="rId8"/>
    <p:sldId id="352" r:id="rId9"/>
    <p:sldId id="353" r:id="rId10"/>
    <p:sldId id="354" r:id="rId11"/>
    <p:sldId id="3369" r:id="rId12"/>
    <p:sldId id="357" r:id="rId13"/>
    <p:sldId id="342" r:id="rId14"/>
    <p:sldId id="260" r:id="rId15"/>
    <p:sldId id="261" r:id="rId16"/>
    <p:sldId id="262" r:id="rId17"/>
    <p:sldId id="264" r:id="rId18"/>
    <p:sldId id="3359" r:id="rId19"/>
    <p:sldId id="3360" r:id="rId20"/>
    <p:sldId id="3361" r:id="rId21"/>
    <p:sldId id="3362" r:id="rId22"/>
    <p:sldId id="3363" r:id="rId23"/>
    <p:sldId id="280" r:id="rId24"/>
    <p:sldId id="3364" r:id="rId25"/>
    <p:sldId id="3365" r:id="rId26"/>
    <p:sldId id="346" r:id="rId27"/>
    <p:sldId id="312" r:id="rId28"/>
    <p:sldId id="3366" r:id="rId29"/>
    <p:sldId id="361" r:id="rId30"/>
    <p:sldId id="284" r:id="rId31"/>
    <p:sldId id="3368" r:id="rId32"/>
    <p:sldId id="282" r:id="rId33"/>
    <p:sldId id="283" r:id="rId34"/>
    <p:sldId id="285" r:id="rId35"/>
    <p:sldId id="271" r:id="rId36"/>
    <p:sldId id="362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878B"/>
    <a:srgbClr val="66BBE0"/>
    <a:srgbClr val="1BB3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067CF2-53A4-D644-AD64-F41E0B1B3126}" v="189" dt="2025-02-05T10:22:55.830"/>
  </p1510:revLst>
</p1510:revInfo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Palatino"/>
          <a:ea typeface="Palatino"/>
          <a:cs typeface="Palatino"/>
        </a:font>
        <a:srgbClr val="868686"/>
      </a:tcTxStyle>
      <a:tcStyle>
        <a:tcBdr>
          <a:left>
            <a:ln w="25400" cap="flat">
              <a:solidFill>
                <a:srgbClr val="BBBBBB"/>
              </a:solidFill>
              <a:prstDash val="solid"/>
              <a:miter lim="400000"/>
            </a:ln>
          </a:left>
          <a:right>
            <a:ln w="25400" cap="flat">
              <a:solidFill>
                <a:srgbClr val="BBBBBB"/>
              </a:solidFill>
              <a:prstDash val="solid"/>
              <a:miter lim="400000"/>
            </a:ln>
          </a:right>
          <a:top>
            <a:ln w="25400" cap="flat">
              <a:solidFill>
                <a:srgbClr val="BBBBBB"/>
              </a:solidFill>
              <a:prstDash val="solid"/>
              <a:miter lim="400000"/>
            </a:ln>
          </a:top>
          <a:bottom>
            <a:ln w="25400" cap="flat">
              <a:solidFill>
                <a:srgbClr val="BBBBBB"/>
              </a:solidFill>
              <a:prstDash val="solid"/>
              <a:miter lim="400000"/>
            </a:ln>
          </a:bottom>
          <a:insideH>
            <a:ln w="25400" cap="flat">
              <a:solidFill>
                <a:srgbClr val="BBBBBB"/>
              </a:solidFill>
              <a:prstDash val="solid"/>
              <a:miter lim="400000"/>
            </a:ln>
          </a:insideH>
          <a:insideV>
            <a:ln w="25400" cap="flat">
              <a:solidFill>
                <a:srgbClr val="BBBBB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D14F">
              <a:alpha val="37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5498CF"/>
              </a:solidFill>
              <a:prstDash val="solid"/>
              <a:miter lim="400000"/>
            </a:ln>
          </a:left>
          <a:right>
            <a:ln w="25400" cap="flat">
              <a:solidFill>
                <a:srgbClr val="5498CF"/>
              </a:solidFill>
              <a:prstDash val="solid"/>
              <a:miter lim="400000"/>
            </a:ln>
          </a:right>
          <a:top>
            <a:ln w="25400" cap="flat">
              <a:solidFill>
                <a:srgbClr val="5498CF"/>
              </a:solidFill>
              <a:prstDash val="solid"/>
              <a:miter lim="400000"/>
            </a:ln>
          </a:top>
          <a:bottom>
            <a:ln w="25400" cap="flat">
              <a:solidFill>
                <a:srgbClr val="5498CF"/>
              </a:solidFill>
              <a:prstDash val="solid"/>
              <a:miter lim="400000"/>
            </a:ln>
          </a:bottom>
          <a:insideH>
            <a:ln w="25400" cap="flat">
              <a:solidFill>
                <a:srgbClr val="5498CF"/>
              </a:solidFill>
              <a:prstDash val="solid"/>
              <a:miter lim="400000"/>
            </a:ln>
          </a:insideH>
          <a:insideV>
            <a:ln w="25400" cap="flat">
              <a:solidFill>
                <a:srgbClr val="5498CF"/>
              </a:solidFill>
              <a:prstDash val="solid"/>
              <a:miter lim="400000"/>
            </a:ln>
          </a:insideV>
        </a:tcBdr>
        <a:fill>
          <a:solidFill>
            <a:srgbClr val="50A0E1">
              <a:alpha val="7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5498CF"/>
              </a:solidFill>
              <a:prstDash val="solid"/>
              <a:miter lim="400000"/>
            </a:ln>
          </a:left>
          <a:right>
            <a:ln w="25400" cap="flat">
              <a:solidFill>
                <a:srgbClr val="5498CF"/>
              </a:solidFill>
              <a:prstDash val="solid"/>
              <a:miter lim="400000"/>
            </a:ln>
          </a:right>
          <a:top>
            <a:ln w="25400" cap="flat">
              <a:solidFill>
                <a:srgbClr val="5498CF"/>
              </a:solidFill>
              <a:prstDash val="solid"/>
              <a:miter lim="400000"/>
            </a:ln>
          </a:top>
          <a:bottom>
            <a:ln w="25400" cap="flat">
              <a:solidFill>
                <a:srgbClr val="5498CF"/>
              </a:solidFill>
              <a:prstDash val="solid"/>
              <a:miter lim="400000"/>
            </a:ln>
          </a:bottom>
          <a:insideH>
            <a:ln w="25400" cap="flat">
              <a:solidFill>
                <a:srgbClr val="5498CF"/>
              </a:solidFill>
              <a:prstDash val="solid"/>
              <a:miter lim="400000"/>
            </a:ln>
          </a:insideH>
          <a:insideV>
            <a:ln w="25400" cap="flat">
              <a:solidFill>
                <a:srgbClr val="5498CF"/>
              </a:solidFill>
              <a:prstDash val="solid"/>
              <a:miter lim="400000"/>
            </a:ln>
          </a:insideV>
        </a:tcBdr>
        <a:fill>
          <a:solidFill>
            <a:srgbClr val="50A0E1">
              <a:alpha val="7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5498CF"/>
              </a:solidFill>
              <a:prstDash val="solid"/>
              <a:miter lim="400000"/>
            </a:ln>
          </a:left>
          <a:right>
            <a:ln w="25400" cap="flat">
              <a:solidFill>
                <a:srgbClr val="5498CF"/>
              </a:solidFill>
              <a:prstDash val="solid"/>
              <a:miter lim="400000"/>
            </a:ln>
          </a:right>
          <a:top>
            <a:ln w="25400" cap="flat">
              <a:solidFill>
                <a:srgbClr val="5498CF"/>
              </a:solidFill>
              <a:prstDash val="solid"/>
              <a:miter lim="400000"/>
            </a:ln>
          </a:top>
          <a:bottom>
            <a:ln w="25400" cap="flat">
              <a:solidFill>
                <a:srgbClr val="5498CF"/>
              </a:solidFill>
              <a:prstDash val="solid"/>
              <a:miter lim="400000"/>
            </a:ln>
          </a:bottom>
          <a:insideH>
            <a:ln w="25400" cap="flat">
              <a:solidFill>
                <a:srgbClr val="5498CF"/>
              </a:solidFill>
              <a:prstDash val="solid"/>
              <a:miter lim="400000"/>
            </a:ln>
          </a:insideH>
          <a:insideV>
            <a:ln w="25400" cap="flat">
              <a:solidFill>
                <a:srgbClr val="5498CF"/>
              </a:solidFill>
              <a:prstDash val="solid"/>
              <a:miter lim="400000"/>
            </a:ln>
          </a:insideV>
        </a:tcBdr>
        <a:fill>
          <a:solidFill>
            <a:srgbClr val="50A0E1">
              <a:alpha val="7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59"/>
    <p:restoredTop sz="94660"/>
  </p:normalViewPr>
  <p:slideViewPr>
    <p:cSldViewPr snapToGrid="0" snapToObjects="1">
      <p:cViewPr varScale="1">
        <p:scale>
          <a:sx n="118" d="100"/>
          <a:sy n="118" d="100"/>
        </p:scale>
        <p:origin x="232" y="3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47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en Hales" userId="65cf91a454e465aa" providerId="LiveId" clId="{93067CF2-53A4-D644-AD64-F41E0B1B3126}"/>
    <pc:docChg chg="undo custSel addSld delSld modSld sldOrd">
      <pc:chgData name="Stephen Hales" userId="65cf91a454e465aa" providerId="LiveId" clId="{93067CF2-53A4-D644-AD64-F41E0B1B3126}" dt="2025-02-05T10:22:55.830" v="950" actId="167"/>
      <pc:docMkLst>
        <pc:docMk/>
      </pc:docMkLst>
      <pc:sldChg chg="modSp mod">
        <pc:chgData name="Stephen Hales" userId="65cf91a454e465aa" providerId="LiveId" clId="{93067CF2-53A4-D644-AD64-F41E0B1B3126}" dt="2025-02-03T07:01:43.253" v="17" actId="20577"/>
        <pc:sldMkLst>
          <pc:docMk/>
          <pc:sldMk cId="0" sldId="256"/>
        </pc:sldMkLst>
        <pc:spChg chg="mod">
          <ac:chgData name="Stephen Hales" userId="65cf91a454e465aa" providerId="LiveId" clId="{93067CF2-53A4-D644-AD64-F41E0B1B3126}" dt="2025-02-03T07:00:53.034" v="1" actId="20577"/>
          <ac:spMkLst>
            <pc:docMk/>
            <pc:sldMk cId="0" sldId="256"/>
            <ac:spMk id="43" creationId="{00000000-0000-0000-0000-000000000000}"/>
          </ac:spMkLst>
        </pc:spChg>
        <pc:spChg chg="mod">
          <ac:chgData name="Stephen Hales" userId="65cf91a454e465aa" providerId="LiveId" clId="{93067CF2-53A4-D644-AD64-F41E0B1B3126}" dt="2025-02-03T07:01:43.253" v="17" actId="20577"/>
          <ac:spMkLst>
            <pc:docMk/>
            <pc:sldMk cId="0" sldId="256"/>
            <ac:spMk id="44" creationId="{00000000-0000-0000-0000-000000000000}"/>
          </ac:spMkLst>
        </pc:spChg>
      </pc:sldChg>
      <pc:sldChg chg="add del">
        <pc:chgData name="Stephen Hales" userId="65cf91a454e465aa" providerId="LiveId" clId="{93067CF2-53A4-D644-AD64-F41E0B1B3126}" dt="2025-02-03T07:18:30.598" v="57" actId="2696"/>
        <pc:sldMkLst>
          <pc:docMk/>
          <pc:sldMk cId="0" sldId="257"/>
        </pc:sldMkLst>
      </pc:sldChg>
      <pc:sldChg chg="add del">
        <pc:chgData name="Stephen Hales" userId="65cf91a454e465aa" providerId="LiveId" clId="{93067CF2-53A4-D644-AD64-F41E0B1B3126}" dt="2025-02-03T07:18:28.782" v="56" actId="2696"/>
        <pc:sldMkLst>
          <pc:docMk/>
          <pc:sldMk cId="0" sldId="258"/>
        </pc:sldMkLst>
      </pc:sldChg>
      <pc:sldChg chg="del">
        <pc:chgData name="Stephen Hales" userId="65cf91a454e465aa" providerId="LiveId" clId="{93067CF2-53A4-D644-AD64-F41E0B1B3126}" dt="2025-02-03T07:03:02.030" v="53" actId="2696"/>
        <pc:sldMkLst>
          <pc:docMk/>
          <pc:sldMk cId="0" sldId="259"/>
        </pc:sldMkLst>
      </pc:sldChg>
      <pc:sldChg chg="addSp delSp modSp add del mod">
        <pc:chgData name="Stephen Hales" userId="65cf91a454e465aa" providerId="LiveId" clId="{93067CF2-53A4-D644-AD64-F41E0B1B3126}" dt="2025-02-03T07:51:12.881" v="164" actId="478"/>
        <pc:sldMkLst>
          <pc:docMk/>
          <pc:sldMk cId="0" sldId="260"/>
        </pc:sldMkLst>
      </pc:sldChg>
      <pc:sldChg chg="add del">
        <pc:chgData name="Stephen Hales" userId="65cf91a454e465aa" providerId="LiveId" clId="{93067CF2-53A4-D644-AD64-F41E0B1B3126}" dt="2025-02-03T07:50:47.784" v="162"/>
        <pc:sldMkLst>
          <pc:docMk/>
          <pc:sldMk cId="0" sldId="261"/>
        </pc:sldMkLst>
      </pc:sldChg>
      <pc:sldChg chg="delSp modSp add del mod setBg modClrScheme delDesignElem chgLayout">
        <pc:chgData name="Stephen Hales" userId="65cf91a454e465aa" providerId="LiveId" clId="{93067CF2-53A4-D644-AD64-F41E0B1B3126}" dt="2025-02-03T07:57:42.161" v="167" actId="700"/>
        <pc:sldMkLst>
          <pc:docMk/>
          <pc:sldMk cId="0" sldId="262"/>
        </pc:sldMkLst>
        <pc:spChg chg="mod ord">
          <ac:chgData name="Stephen Hales" userId="65cf91a454e465aa" providerId="LiveId" clId="{93067CF2-53A4-D644-AD64-F41E0B1B3126}" dt="2025-02-03T07:57:42.161" v="167" actId="700"/>
          <ac:spMkLst>
            <pc:docMk/>
            <pc:sldMk cId="0" sldId="262"/>
            <ac:spMk id="58" creationId="{00000000-0000-0000-0000-000000000000}"/>
          </ac:spMkLst>
        </pc:spChg>
      </pc:sldChg>
      <pc:sldChg chg="modSp add mod modClrScheme chgLayout">
        <pc:chgData name="Stephen Hales" userId="65cf91a454e465aa" providerId="LiveId" clId="{93067CF2-53A4-D644-AD64-F41E0B1B3126}" dt="2025-02-03T08:05:16.720" v="171" actId="14100"/>
        <pc:sldMkLst>
          <pc:docMk/>
          <pc:sldMk cId="0" sldId="264"/>
        </pc:sldMkLst>
        <pc:picChg chg="mod">
          <ac:chgData name="Stephen Hales" userId="65cf91a454e465aa" providerId="LiveId" clId="{93067CF2-53A4-D644-AD64-F41E0B1B3126}" dt="2025-02-03T08:05:16.720" v="171" actId="14100"/>
          <ac:picMkLst>
            <pc:docMk/>
            <pc:sldMk cId="0" sldId="264"/>
            <ac:picMk id="102" creationId="{00000000-0000-0000-0000-000000000000}"/>
          </ac:picMkLst>
        </pc:picChg>
      </pc:sldChg>
      <pc:sldChg chg="modSp add del mod">
        <pc:chgData name="Stephen Hales" userId="65cf91a454e465aa" providerId="LiveId" clId="{93067CF2-53A4-D644-AD64-F41E0B1B3126}" dt="2025-02-03T11:04:41.164" v="721" actId="2696"/>
        <pc:sldMkLst>
          <pc:docMk/>
          <pc:sldMk cId="1089071278" sldId="269"/>
        </pc:sldMkLst>
      </pc:sldChg>
      <pc:sldChg chg="addSp delSp modSp add mod modTransition modAnim">
        <pc:chgData name="Stephen Hales" userId="65cf91a454e465aa" providerId="LiveId" clId="{93067CF2-53A4-D644-AD64-F41E0B1B3126}" dt="2025-02-03T11:22:14.977" v="941" actId="20577"/>
        <pc:sldMkLst>
          <pc:docMk/>
          <pc:sldMk cId="0" sldId="271"/>
        </pc:sldMkLst>
        <pc:spChg chg="add mod">
          <ac:chgData name="Stephen Hales" userId="65cf91a454e465aa" providerId="LiveId" clId="{93067CF2-53A4-D644-AD64-F41E0B1B3126}" dt="2025-02-03T11:13:49.368" v="829" actId="207"/>
          <ac:spMkLst>
            <pc:docMk/>
            <pc:sldMk cId="0" sldId="271"/>
            <ac:spMk id="2" creationId="{3C88BB76-7829-BCC9-6755-D542ABF6D9C1}"/>
          </ac:spMkLst>
        </pc:spChg>
        <pc:spChg chg="mod">
          <ac:chgData name="Stephen Hales" userId="65cf91a454e465aa" providerId="LiveId" clId="{93067CF2-53A4-D644-AD64-F41E0B1B3126}" dt="2025-02-03T11:22:14.977" v="941" actId="20577"/>
          <ac:spMkLst>
            <pc:docMk/>
            <pc:sldMk cId="0" sldId="271"/>
            <ac:spMk id="130" creationId="{00000000-0000-0000-0000-000000000000}"/>
          </ac:spMkLst>
        </pc:spChg>
      </pc:sldChg>
      <pc:sldChg chg="del">
        <pc:chgData name="Stephen Hales" userId="65cf91a454e465aa" providerId="LiveId" clId="{93067CF2-53A4-D644-AD64-F41E0B1B3126}" dt="2025-02-03T10:54:48.252" v="617" actId="2696"/>
        <pc:sldMkLst>
          <pc:docMk/>
          <pc:sldMk cId="0" sldId="272"/>
        </pc:sldMkLst>
      </pc:sldChg>
      <pc:sldChg chg="addSp modSp add mod modAnim">
        <pc:chgData name="Stephen Hales" userId="65cf91a454e465aa" providerId="LiveId" clId="{93067CF2-53A4-D644-AD64-F41E0B1B3126}" dt="2025-02-03T09:41:06.054" v="333"/>
        <pc:sldMkLst>
          <pc:docMk/>
          <pc:sldMk cId="0" sldId="280"/>
        </pc:sldMkLst>
        <pc:spChg chg="add mod">
          <ac:chgData name="Stephen Hales" userId="65cf91a454e465aa" providerId="LiveId" clId="{93067CF2-53A4-D644-AD64-F41E0B1B3126}" dt="2025-02-03T08:39:40.465" v="260" actId="167"/>
          <ac:spMkLst>
            <pc:docMk/>
            <pc:sldMk cId="0" sldId="280"/>
            <ac:spMk id="2" creationId="{C0E82559-B4D8-2982-CD2A-310CBF5C9E86}"/>
          </ac:spMkLst>
        </pc:spChg>
        <pc:spChg chg="mod">
          <ac:chgData name="Stephen Hales" userId="65cf91a454e465aa" providerId="LiveId" clId="{93067CF2-53A4-D644-AD64-F41E0B1B3126}" dt="2025-02-03T08:40:54.321" v="268" actId="1076"/>
          <ac:spMkLst>
            <pc:docMk/>
            <pc:sldMk cId="0" sldId="280"/>
            <ac:spMk id="212" creationId="{00000000-0000-0000-0000-000000000000}"/>
          </ac:spMkLst>
        </pc:spChg>
        <pc:spChg chg="mod">
          <ac:chgData name="Stephen Hales" userId="65cf91a454e465aa" providerId="LiveId" clId="{93067CF2-53A4-D644-AD64-F41E0B1B3126}" dt="2025-02-03T08:40:29.338" v="265" actId="255"/>
          <ac:spMkLst>
            <pc:docMk/>
            <pc:sldMk cId="0" sldId="280"/>
            <ac:spMk id="213" creationId="{00000000-0000-0000-0000-000000000000}"/>
          </ac:spMkLst>
        </pc:spChg>
      </pc:sldChg>
      <pc:sldChg chg="modSp add mod modTransition">
        <pc:chgData name="Stephen Hales" userId="65cf91a454e465aa" providerId="LiveId" clId="{93067CF2-53A4-D644-AD64-F41E0B1B3126}" dt="2025-02-03T11:02:46.719" v="710" actId="14100"/>
        <pc:sldMkLst>
          <pc:docMk/>
          <pc:sldMk cId="3611888224" sldId="282"/>
        </pc:sldMkLst>
        <pc:picChg chg="mod">
          <ac:chgData name="Stephen Hales" userId="65cf91a454e465aa" providerId="LiveId" clId="{93067CF2-53A4-D644-AD64-F41E0B1B3126}" dt="2025-02-03T11:02:46.719" v="710" actId="14100"/>
          <ac:picMkLst>
            <pc:docMk/>
            <pc:sldMk cId="3611888224" sldId="282"/>
            <ac:picMk id="2" creationId="{0783EE89-621B-0791-3D45-DDB074BE5565}"/>
          </ac:picMkLst>
        </pc:picChg>
      </pc:sldChg>
      <pc:sldChg chg="add del">
        <pc:chgData name="Stephen Hales" userId="65cf91a454e465aa" providerId="LiveId" clId="{93067CF2-53A4-D644-AD64-F41E0B1B3126}" dt="2025-02-03T09:34:08.770" v="270" actId="2696"/>
        <pc:sldMkLst>
          <pc:docMk/>
          <pc:sldMk cId="0" sldId="283"/>
        </pc:sldMkLst>
      </pc:sldChg>
      <pc:sldChg chg="modSp add mod modTransition">
        <pc:chgData name="Stephen Hales" userId="65cf91a454e465aa" providerId="LiveId" clId="{93067CF2-53A4-D644-AD64-F41E0B1B3126}" dt="2025-02-03T11:03:54.915" v="718" actId="255"/>
        <pc:sldMkLst>
          <pc:docMk/>
          <pc:sldMk cId="1703026395" sldId="283"/>
        </pc:sldMkLst>
        <pc:spChg chg="mod">
          <ac:chgData name="Stephen Hales" userId="65cf91a454e465aa" providerId="LiveId" clId="{93067CF2-53A4-D644-AD64-F41E0B1B3126}" dt="2025-02-03T11:03:54.915" v="718" actId="255"/>
          <ac:spMkLst>
            <pc:docMk/>
            <pc:sldMk cId="1703026395" sldId="283"/>
            <ac:spMk id="2" creationId="{CA4B8FC8-2634-8A90-2172-7C290318ADA8}"/>
          </ac:spMkLst>
        </pc:spChg>
        <pc:graphicFrameChg chg="mod">
          <ac:chgData name="Stephen Hales" userId="65cf91a454e465aa" providerId="LiveId" clId="{93067CF2-53A4-D644-AD64-F41E0B1B3126}" dt="2025-02-03T11:03:35.963" v="716" actId="1076"/>
          <ac:graphicFrameMkLst>
            <pc:docMk/>
            <pc:sldMk cId="1703026395" sldId="283"/>
            <ac:graphicFrameMk id="3" creationId="{B99F7F24-1425-FB82-F115-4E4CB947545B}"/>
          </ac:graphicFrameMkLst>
        </pc:graphicFrameChg>
      </pc:sldChg>
      <pc:sldChg chg="addSp delSp modSp add mod modClrScheme modAnim chgLayout">
        <pc:chgData name="Stephen Hales" userId="65cf91a454e465aa" providerId="LiveId" clId="{93067CF2-53A4-D644-AD64-F41E0B1B3126}" dt="2025-02-03T11:01:11.832" v="690" actId="255"/>
        <pc:sldMkLst>
          <pc:docMk/>
          <pc:sldMk cId="0" sldId="284"/>
        </pc:sldMkLst>
        <pc:spChg chg="mod">
          <ac:chgData name="Stephen Hales" userId="65cf91a454e465aa" providerId="LiveId" clId="{93067CF2-53A4-D644-AD64-F41E0B1B3126}" dt="2025-02-03T10:22:25.897" v="591" actId="20577"/>
          <ac:spMkLst>
            <pc:docMk/>
            <pc:sldMk cId="0" sldId="284"/>
            <ac:spMk id="3" creationId="{E3A7AB4C-7FE9-C543-83B2-75E46223C2A5}"/>
          </ac:spMkLst>
        </pc:spChg>
        <pc:spChg chg="mod ord">
          <ac:chgData name="Stephen Hales" userId="65cf91a454e465aa" providerId="LiveId" clId="{93067CF2-53A4-D644-AD64-F41E0B1B3126}" dt="2025-02-03T11:01:11.832" v="690" actId="255"/>
          <ac:spMkLst>
            <pc:docMk/>
            <pc:sldMk cId="0" sldId="284"/>
            <ac:spMk id="224" creationId="{00000000-0000-0000-0000-000000000000}"/>
          </ac:spMkLst>
        </pc:spChg>
      </pc:sldChg>
      <pc:sldChg chg="addSp delSp modSp add mod modTransition modClrScheme chgLayout">
        <pc:chgData name="Stephen Hales" userId="65cf91a454e465aa" providerId="LiveId" clId="{93067CF2-53A4-D644-AD64-F41E0B1B3126}" dt="2025-02-05T10:22:28.781" v="947" actId="207"/>
        <pc:sldMkLst>
          <pc:docMk/>
          <pc:sldMk cId="3273563764" sldId="285"/>
        </pc:sldMkLst>
        <pc:spChg chg="add mod ord">
          <ac:chgData name="Stephen Hales" userId="65cf91a454e465aa" providerId="LiveId" clId="{93067CF2-53A4-D644-AD64-F41E0B1B3126}" dt="2025-02-05T10:22:28.781" v="947" actId="207"/>
          <ac:spMkLst>
            <pc:docMk/>
            <pc:sldMk cId="3273563764" sldId="285"/>
            <ac:spMk id="3" creationId="{4402BB85-CC9F-B406-1644-00C1F714381F}"/>
          </ac:spMkLst>
        </pc:spChg>
        <pc:spChg chg="add mod">
          <ac:chgData name="Stephen Hales" userId="65cf91a454e465aa" providerId="LiveId" clId="{93067CF2-53A4-D644-AD64-F41E0B1B3126}" dt="2025-02-03T11:07:50.381" v="797" actId="207"/>
          <ac:spMkLst>
            <pc:docMk/>
            <pc:sldMk cId="3273563764" sldId="285"/>
            <ac:spMk id="5" creationId="{D0A74F99-5C32-D861-E63C-93A0EC0D5AA7}"/>
          </ac:spMkLst>
        </pc:spChg>
      </pc:sldChg>
      <pc:sldChg chg="add del">
        <pc:chgData name="Stephen Hales" userId="65cf91a454e465aa" providerId="LiveId" clId="{93067CF2-53A4-D644-AD64-F41E0B1B3126}" dt="2025-02-03T09:34:08.769" v="269" actId="2696"/>
        <pc:sldMkLst>
          <pc:docMk/>
          <pc:sldMk cId="863923682" sldId="307"/>
        </pc:sldMkLst>
      </pc:sldChg>
      <pc:sldChg chg="modSp add del mod modAnim">
        <pc:chgData name="Stephen Hales" userId="65cf91a454e465aa" providerId="LiveId" clId="{93067CF2-53A4-D644-AD64-F41E0B1B3126}" dt="2025-02-03T09:41:27.549" v="334" actId="2696"/>
        <pc:sldMkLst>
          <pc:docMk/>
          <pc:sldMk cId="2956706700" sldId="308"/>
        </pc:sldMkLst>
      </pc:sldChg>
      <pc:sldChg chg="add del">
        <pc:chgData name="Stephen Hales" userId="65cf91a454e465aa" providerId="LiveId" clId="{93067CF2-53A4-D644-AD64-F41E0B1B3126}" dt="2025-02-03T09:44:23.426" v="403" actId="2696"/>
        <pc:sldMkLst>
          <pc:docMk/>
          <pc:sldMk cId="3130700852" sldId="310"/>
        </pc:sldMkLst>
      </pc:sldChg>
      <pc:sldChg chg="add del">
        <pc:chgData name="Stephen Hales" userId="65cf91a454e465aa" providerId="LiveId" clId="{93067CF2-53A4-D644-AD64-F41E0B1B3126}" dt="2025-02-03T09:34:40.546" v="271" actId="2696"/>
        <pc:sldMkLst>
          <pc:docMk/>
          <pc:sldMk cId="1722196840" sldId="311"/>
        </pc:sldMkLst>
      </pc:sldChg>
      <pc:sldChg chg="addSp delSp modSp add mod modClrScheme modAnim chgLayout">
        <pc:chgData name="Stephen Hales" userId="65cf91a454e465aa" providerId="LiveId" clId="{93067CF2-53A4-D644-AD64-F41E0B1B3126}" dt="2025-02-03T11:01:57.082" v="704" actId="1038"/>
        <pc:sldMkLst>
          <pc:docMk/>
          <pc:sldMk cId="2214851556" sldId="312"/>
        </pc:sldMkLst>
        <pc:spChg chg="add mod">
          <ac:chgData name="Stephen Hales" userId="65cf91a454e465aa" providerId="LiveId" clId="{93067CF2-53A4-D644-AD64-F41E0B1B3126}" dt="2025-02-03T10:01:36.124" v="416" actId="167"/>
          <ac:spMkLst>
            <pc:docMk/>
            <pc:sldMk cId="2214851556" sldId="312"/>
            <ac:spMk id="3" creationId="{C551E462-A9BC-01CE-F0C9-E8957F707806}"/>
          </ac:spMkLst>
        </pc:spChg>
        <pc:spChg chg="mod ord">
          <ac:chgData name="Stephen Hales" userId="65cf91a454e465aa" providerId="LiveId" clId="{93067CF2-53A4-D644-AD64-F41E0B1B3126}" dt="2025-02-03T11:01:57.082" v="704" actId="1038"/>
          <ac:spMkLst>
            <pc:docMk/>
            <pc:sldMk cId="2214851556" sldId="312"/>
            <ac:spMk id="209" creationId="{00000000-0000-0000-0000-000000000000}"/>
          </ac:spMkLst>
        </pc:spChg>
        <pc:spChg chg="mod ord">
          <ac:chgData name="Stephen Hales" userId="65cf91a454e465aa" providerId="LiveId" clId="{93067CF2-53A4-D644-AD64-F41E0B1B3126}" dt="2025-02-03T10:01:00.100" v="412" actId="14100"/>
          <ac:spMkLst>
            <pc:docMk/>
            <pc:sldMk cId="2214851556" sldId="312"/>
            <ac:spMk id="210" creationId="{00000000-0000-0000-0000-000000000000}"/>
          </ac:spMkLst>
        </pc:spChg>
      </pc:sldChg>
      <pc:sldChg chg="del">
        <pc:chgData name="Stephen Hales" userId="65cf91a454e465aa" providerId="LiveId" clId="{93067CF2-53A4-D644-AD64-F41E0B1B3126}" dt="2025-02-05T01:42:41.969" v="943" actId="2696"/>
        <pc:sldMkLst>
          <pc:docMk/>
          <pc:sldMk cId="1140818950" sldId="336"/>
        </pc:sldMkLst>
      </pc:sldChg>
      <pc:sldChg chg="modSp mod ord">
        <pc:chgData name="Stephen Hales" userId="65cf91a454e465aa" providerId="LiveId" clId="{93067CF2-53A4-D644-AD64-F41E0B1B3126}" dt="2025-02-03T09:40:39.273" v="330" actId="20578"/>
        <pc:sldMkLst>
          <pc:docMk/>
          <pc:sldMk cId="3093854033" sldId="346"/>
        </pc:sldMkLst>
        <pc:spChg chg="mod">
          <ac:chgData name="Stephen Hales" userId="65cf91a454e465aa" providerId="LiveId" clId="{93067CF2-53A4-D644-AD64-F41E0B1B3126}" dt="2025-02-03T08:31:57.120" v="216" actId="20577"/>
          <ac:spMkLst>
            <pc:docMk/>
            <pc:sldMk cId="3093854033" sldId="346"/>
            <ac:spMk id="6" creationId="{90C4FC0C-FAC8-E82D-3726-34F855A3E70F}"/>
          </ac:spMkLst>
        </pc:spChg>
      </pc:sldChg>
      <pc:sldChg chg="modSp mod">
        <pc:chgData name="Stephen Hales" userId="65cf91a454e465aa" providerId="LiveId" clId="{93067CF2-53A4-D644-AD64-F41E0B1B3126}" dt="2025-02-03T08:34:22.122" v="242" actId="20577"/>
        <pc:sldMkLst>
          <pc:docMk/>
          <pc:sldMk cId="1619520651" sldId="348"/>
        </pc:sldMkLst>
        <pc:spChg chg="mod">
          <ac:chgData name="Stephen Hales" userId="65cf91a454e465aa" providerId="LiveId" clId="{93067CF2-53A4-D644-AD64-F41E0B1B3126}" dt="2025-02-03T08:34:22.122" v="242" actId="20577"/>
          <ac:spMkLst>
            <pc:docMk/>
            <pc:sldMk cId="1619520651" sldId="348"/>
            <ac:spMk id="12" creationId="{793C014F-D181-D3BD-C554-BD637C8A6AED}"/>
          </ac:spMkLst>
        </pc:spChg>
      </pc:sldChg>
      <pc:sldChg chg="modSp mod">
        <pc:chgData name="Stephen Hales" userId="65cf91a454e465aa" providerId="LiveId" clId="{93067CF2-53A4-D644-AD64-F41E0B1B3126}" dt="2025-02-03T08:34:40.235" v="255" actId="20577"/>
        <pc:sldMkLst>
          <pc:docMk/>
          <pc:sldMk cId="2617800977" sldId="351"/>
        </pc:sldMkLst>
        <pc:spChg chg="mod">
          <ac:chgData name="Stephen Hales" userId="65cf91a454e465aa" providerId="LiveId" clId="{93067CF2-53A4-D644-AD64-F41E0B1B3126}" dt="2025-02-03T08:34:40.235" v="255" actId="20577"/>
          <ac:spMkLst>
            <pc:docMk/>
            <pc:sldMk cId="2617800977" sldId="351"/>
            <ac:spMk id="12" creationId="{5E8D174E-1B3B-5C7B-A26C-1D0214790AC4}"/>
          </ac:spMkLst>
        </pc:spChg>
      </pc:sldChg>
      <pc:sldChg chg="addSp delSp modSp add mod setBg modClrScheme delDesignElem chgLayout">
        <pc:chgData name="Stephen Hales" userId="65cf91a454e465aa" providerId="LiveId" clId="{93067CF2-53A4-D644-AD64-F41E0B1B3126}" dt="2025-02-03T07:43:28.770" v="161" actId="20577"/>
        <pc:sldMkLst>
          <pc:docMk/>
          <pc:sldMk cId="4249805031" sldId="357"/>
        </pc:sldMkLst>
        <pc:spChg chg="mod ord">
          <ac:chgData name="Stephen Hales" userId="65cf91a454e465aa" providerId="LiveId" clId="{93067CF2-53A4-D644-AD64-F41E0B1B3126}" dt="2025-02-03T07:43:28.770" v="161" actId="20577"/>
          <ac:spMkLst>
            <pc:docMk/>
            <pc:sldMk cId="4249805031" sldId="357"/>
            <ac:spMk id="3" creationId="{0C8FEB93-B3CC-77DD-F68C-0CFB6643EF4B}"/>
          </ac:spMkLst>
        </pc:spChg>
        <pc:spChg chg="add mod">
          <ac:chgData name="Stephen Hales" userId="65cf91a454e465aa" providerId="LiveId" clId="{93067CF2-53A4-D644-AD64-F41E0B1B3126}" dt="2025-02-03T07:41:32.153" v="131"/>
          <ac:spMkLst>
            <pc:docMk/>
            <pc:sldMk cId="4249805031" sldId="357"/>
            <ac:spMk id="4" creationId="{E978AAB5-0AA4-C8CE-12F7-B1965ED1634F}"/>
          </ac:spMkLst>
        </pc:spChg>
        <pc:picChg chg="add mod">
          <ac:chgData name="Stephen Hales" userId="65cf91a454e465aa" providerId="LiveId" clId="{93067CF2-53A4-D644-AD64-F41E0B1B3126}" dt="2025-02-03T07:43:03.257" v="147" actId="1076"/>
          <ac:picMkLst>
            <pc:docMk/>
            <pc:sldMk cId="4249805031" sldId="357"/>
            <ac:picMk id="2" creationId="{D07EDF8D-8BE5-A12B-182F-6B13E1C66C7B}"/>
          </ac:picMkLst>
        </pc:picChg>
      </pc:sldChg>
      <pc:sldChg chg="del">
        <pc:chgData name="Stephen Hales" userId="65cf91a454e465aa" providerId="LiveId" clId="{93067CF2-53A4-D644-AD64-F41E0B1B3126}" dt="2025-02-03T10:54:46.846" v="616" actId="2696"/>
        <pc:sldMkLst>
          <pc:docMk/>
          <pc:sldMk cId="1533951554" sldId="358"/>
        </pc:sldMkLst>
      </pc:sldChg>
      <pc:sldChg chg="del">
        <pc:chgData name="Stephen Hales" userId="65cf91a454e465aa" providerId="LiveId" clId="{93067CF2-53A4-D644-AD64-F41E0B1B3126}" dt="2025-02-03T10:54:48.644" v="618" actId="2696"/>
        <pc:sldMkLst>
          <pc:docMk/>
          <pc:sldMk cId="3869945366" sldId="359"/>
        </pc:sldMkLst>
      </pc:sldChg>
      <pc:sldChg chg="del">
        <pc:chgData name="Stephen Hales" userId="65cf91a454e465aa" providerId="LiveId" clId="{93067CF2-53A4-D644-AD64-F41E0B1B3126}" dt="2025-02-03T10:54:51.833" v="619" actId="2696"/>
        <pc:sldMkLst>
          <pc:docMk/>
          <pc:sldMk cId="1645508526" sldId="360"/>
        </pc:sldMkLst>
      </pc:sldChg>
      <pc:sldChg chg="modSp ord modAnim">
        <pc:chgData name="Stephen Hales" userId="65cf91a454e465aa" providerId="LiveId" clId="{93067CF2-53A4-D644-AD64-F41E0B1B3126}" dt="2025-02-03T10:54:03.167" v="615"/>
        <pc:sldMkLst>
          <pc:docMk/>
          <pc:sldMk cId="1394045576" sldId="361"/>
        </pc:sldMkLst>
        <pc:spChg chg="mod">
          <ac:chgData name="Stephen Hales" userId="65cf91a454e465aa" providerId="LiveId" clId="{93067CF2-53A4-D644-AD64-F41E0B1B3126}" dt="2025-02-03T10:53:39.557" v="611" actId="20577"/>
          <ac:spMkLst>
            <pc:docMk/>
            <pc:sldMk cId="1394045576" sldId="361"/>
            <ac:spMk id="79" creationId="{0DB3ECDD-56E6-A005-EF94-D65EB46AC642}"/>
          </ac:spMkLst>
        </pc:spChg>
      </pc:sldChg>
      <pc:sldChg chg="modSp mod">
        <pc:chgData name="Stephen Hales" userId="65cf91a454e465aa" providerId="LiveId" clId="{93067CF2-53A4-D644-AD64-F41E0B1B3126}" dt="2025-02-03T07:02:03.637" v="49" actId="20577"/>
        <pc:sldMkLst>
          <pc:docMk/>
          <pc:sldMk cId="3816933315" sldId="362"/>
        </pc:sldMkLst>
        <pc:spChg chg="mod">
          <ac:chgData name="Stephen Hales" userId="65cf91a454e465aa" providerId="LiveId" clId="{93067CF2-53A4-D644-AD64-F41E0B1B3126}" dt="2025-02-03T07:01:51.732" v="19" actId="20577"/>
          <ac:spMkLst>
            <pc:docMk/>
            <pc:sldMk cId="3816933315" sldId="362"/>
            <ac:spMk id="2" creationId="{5D2B4FA4-D99B-996C-B01D-BA4C27B60211}"/>
          </ac:spMkLst>
        </pc:spChg>
        <pc:spChg chg="mod">
          <ac:chgData name="Stephen Hales" userId="65cf91a454e465aa" providerId="LiveId" clId="{93067CF2-53A4-D644-AD64-F41E0B1B3126}" dt="2025-02-03T07:02:03.637" v="49" actId="20577"/>
          <ac:spMkLst>
            <pc:docMk/>
            <pc:sldMk cId="3816933315" sldId="362"/>
            <ac:spMk id="3" creationId="{1E228E63-59BE-7BB9-30AA-862FE96EF131}"/>
          </ac:spMkLst>
        </pc:spChg>
      </pc:sldChg>
      <pc:sldChg chg="new del">
        <pc:chgData name="Stephen Hales" userId="65cf91a454e465aa" providerId="LiveId" clId="{93067CF2-53A4-D644-AD64-F41E0B1B3126}" dt="2025-02-03T07:36:48.381" v="59" actId="2696"/>
        <pc:sldMkLst>
          <pc:docMk/>
          <pc:sldMk cId="1939363515" sldId="363"/>
        </pc:sldMkLst>
      </pc:sldChg>
      <pc:sldChg chg="add del">
        <pc:chgData name="Stephen Hales" userId="65cf91a454e465aa" providerId="LiveId" clId="{93067CF2-53A4-D644-AD64-F41E0B1B3126}" dt="2025-02-03T11:04:41.166" v="723" actId="2696"/>
        <pc:sldMkLst>
          <pc:docMk/>
          <pc:sldMk cId="2929531143" sldId="3352"/>
        </pc:sldMkLst>
      </pc:sldChg>
      <pc:sldChg chg="modSp add del mod">
        <pc:chgData name="Stephen Hales" userId="65cf91a454e465aa" providerId="LiveId" clId="{93067CF2-53A4-D644-AD64-F41E0B1B3126}" dt="2025-02-03T11:04:41.165" v="722" actId="2696"/>
        <pc:sldMkLst>
          <pc:docMk/>
          <pc:sldMk cId="2263044908" sldId="3355"/>
        </pc:sldMkLst>
      </pc:sldChg>
      <pc:sldChg chg="modSp add del mod">
        <pc:chgData name="Stephen Hales" userId="65cf91a454e465aa" providerId="LiveId" clId="{93067CF2-53A4-D644-AD64-F41E0B1B3126}" dt="2025-02-03T11:04:41.163" v="719" actId="2696"/>
        <pc:sldMkLst>
          <pc:docMk/>
          <pc:sldMk cId="1955211362" sldId="3356"/>
        </pc:sldMkLst>
      </pc:sldChg>
      <pc:sldChg chg="modSp add mod modTransition setBg">
        <pc:chgData name="Stephen Hales" userId="65cf91a454e465aa" providerId="LiveId" clId="{93067CF2-53A4-D644-AD64-F41E0B1B3126}" dt="2025-02-03T08:08:29.216" v="174" actId="732"/>
        <pc:sldMkLst>
          <pc:docMk/>
          <pc:sldMk cId="3523750565" sldId="3359"/>
        </pc:sldMkLst>
        <pc:picChg chg="mod modCrop">
          <ac:chgData name="Stephen Hales" userId="65cf91a454e465aa" providerId="LiveId" clId="{93067CF2-53A4-D644-AD64-F41E0B1B3126}" dt="2025-02-03T08:08:29.216" v="174" actId="732"/>
          <ac:picMkLst>
            <pc:docMk/>
            <pc:sldMk cId="3523750565" sldId="3359"/>
            <ac:picMk id="3" creationId="{ACC5D542-D9F8-A995-C924-54D97194600A}"/>
          </ac:picMkLst>
        </pc:picChg>
      </pc:sldChg>
      <pc:sldChg chg="add modTransition setBg">
        <pc:chgData name="Stephen Hales" userId="65cf91a454e465aa" providerId="LiveId" clId="{93067CF2-53A4-D644-AD64-F41E0B1B3126}" dt="2025-02-03T08:07:00.697" v="173"/>
        <pc:sldMkLst>
          <pc:docMk/>
          <pc:sldMk cId="3548246322" sldId="3360"/>
        </pc:sldMkLst>
      </pc:sldChg>
      <pc:sldChg chg="modSp add mod modTransition setBg">
        <pc:chgData name="Stephen Hales" userId="65cf91a454e465aa" providerId="LiveId" clId="{93067CF2-53A4-D644-AD64-F41E0B1B3126}" dt="2025-02-03T08:08:45.763" v="175" actId="732"/>
        <pc:sldMkLst>
          <pc:docMk/>
          <pc:sldMk cId="710882652" sldId="3361"/>
        </pc:sldMkLst>
        <pc:picChg chg="mod modCrop">
          <ac:chgData name="Stephen Hales" userId="65cf91a454e465aa" providerId="LiveId" clId="{93067CF2-53A4-D644-AD64-F41E0B1B3126}" dt="2025-02-03T08:08:45.763" v="175" actId="732"/>
          <ac:picMkLst>
            <pc:docMk/>
            <pc:sldMk cId="710882652" sldId="3361"/>
            <ac:picMk id="3" creationId="{E2ED4FEA-9CD4-6954-D58B-907B31DE282A}"/>
          </ac:picMkLst>
        </pc:picChg>
      </pc:sldChg>
      <pc:sldChg chg="modSp add mod modTransition setBg">
        <pc:chgData name="Stephen Hales" userId="65cf91a454e465aa" providerId="LiveId" clId="{93067CF2-53A4-D644-AD64-F41E0B1B3126}" dt="2025-02-03T08:09:01.226" v="177" actId="732"/>
        <pc:sldMkLst>
          <pc:docMk/>
          <pc:sldMk cId="2224626995" sldId="3362"/>
        </pc:sldMkLst>
        <pc:picChg chg="mod modCrop">
          <ac:chgData name="Stephen Hales" userId="65cf91a454e465aa" providerId="LiveId" clId="{93067CF2-53A4-D644-AD64-F41E0B1B3126}" dt="2025-02-03T08:09:01.226" v="177" actId="732"/>
          <ac:picMkLst>
            <pc:docMk/>
            <pc:sldMk cId="2224626995" sldId="3362"/>
            <ac:picMk id="3" creationId="{BC30120C-E2A4-697C-3726-4B26CA38F992}"/>
          </ac:picMkLst>
        </pc:picChg>
      </pc:sldChg>
      <pc:sldChg chg="modSp add mod modTransition setBg">
        <pc:chgData name="Stephen Hales" userId="65cf91a454e465aa" providerId="LiveId" clId="{93067CF2-53A4-D644-AD64-F41E0B1B3126}" dt="2025-02-03T08:09:15.643" v="178" actId="732"/>
        <pc:sldMkLst>
          <pc:docMk/>
          <pc:sldMk cId="2561725616" sldId="3363"/>
        </pc:sldMkLst>
        <pc:picChg chg="mod modCrop">
          <ac:chgData name="Stephen Hales" userId="65cf91a454e465aa" providerId="LiveId" clId="{93067CF2-53A4-D644-AD64-F41E0B1B3126}" dt="2025-02-03T08:09:15.643" v="178" actId="732"/>
          <ac:picMkLst>
            <pc:docMk/>
            <pc:sldMk cId="2561725616" sldId="3363"/>
            <ac:picMk id="3" creationId="{E6089C87-9C2B-C86A-886D-3BA8D56AD515}"/>
          </ac:picMkLst>
        </pc:picChg>
      </pc:sldChg>
      <pc:sldChg chg="addSp delSp modSp add mod delAnim modAnim">
        <pc:chgData name="Stephen Hales" userId="65cf91a454e465aa" providerId="LiveId" clId="{93067CF2-53A4-D644-AD64-F41E0B1B3126}" dt="2025-02-03T09:42:52.183" v="374" actId="20577"/>
        <pc:sldMkLst>
          <pc:docMk/>
          <pc:sldMk cId="3904379657" sldId="3364"/>
        </pc:sldMkLst>
        <pc:spChg chg="add mod">
          <ac:chgData name="Stephen Hales" userId="65cf91a454e465aa" providerId="LiveId" clId="{93067CF2-53A4-D644-AD64-F41E0B1B3126}" dt="2025-02-03T09:42:52.183" v="374" actId="20577"/>
          <ac:spMkLst>
            <pc:docMk/>
            <pc:sldMk cId="3904379657" sldId="3364"/>
            <ac:spMk id="3" creationId="{C183B77E-9617-6C6B-D57E-226A6A3B0BA3}"/>
          </ac:spMkLst>
        </pc:spChg>
        <pc:spChg chg="mod">
          <ac:chgData name="Stephen Hales" userId="65cf91a454e465aa" providerId="LiveId" clId="{93067CF2-53A4-D644-AD64-F41E0B1B3126}" dt="2025-02-03T09:38:01.462" v="313" actId="1076"/>
          <ac:spMkLst>
            <pc:docMk/>
            <pc:sldMk cId="3904379657" sldId="3364"/>
            <ac:spMk id="212" creationId="{BDC20BCB-040F-708C-234E-92D25B925C8C}"/>
          </ac:spMkLst>
        </pc:spChg>
      </pc:sldChg>
      <pc:sldChg chg="modSp add mod modAnim">
        <pc:chgData name="Stephen Hales" userId="65cf91a454e465aa" providerId="LiveId" clId="{93067CF2-53A4-D644-AD64-F41E0B1B3126}" dt="2025-02-03T09:44:08.020" v="402" actId="1076"/>
        <pc:sldMkLst>
          <pc:docMk/>
          <pc:sldMk cId="2280596483" sldId="3365"/>
        </pc:sldMkLst>
        <pc:spChg chg="mod">
          <ac:chgData name="Stephen Hales" userId="65cf91a454e465aa" providerId="LiveId" clId="{93067CF2-53A4-D644-AD64-F41E0B1B3126}" dt="2025-02-03T09:44:08.020" v="402" actId="1076"/>
          <ac:spMkLst>
            <pc:docMk/>
            <pc:sldMk cId="2280596483" sldId="3365"/>
            <ac:spMk id="3" creationId="{34061E70-DEBB-6A50-3528-1F26D4627BFF}"/>
          </ac:spMkLst>
        </pc:spChg>
        <pc:spChg chg="mod">
          <ac:chgData name="Stephen Hales" userId="65cf91a454e465aa" providerId="LiveId" clId="{93067CF2-53A4-D644-AD64-F41E0B1B3126}" dt="2025-02-03T09:42:09.490" v="359" actId="20577"/>
          <ac:spMkLst>
            <pc:docMk/>
            <pc:sldMk cId="2280596483" sldId="3365"/>
            <ac:spMk id="212" creationId="{158B2AFB-AF84-B078-AE11-44DB0BAF83BA}"/>
          </ac:spMkLst>
        </pc:spChg>
      </pc:sldChg>
      <pc:sldChg chg="addSp modSp add mod modAnim">
        <pc:chgData name="Stephen Hales" userId="65cf91a454e465aa" providerId="LiveId" clId="{93067CF2-53A4-D644-AD64-F41E0B1B3126}" dt="2025-02-03T11:01:33.356" v="692" actId="255"/>
        <pc:sldMkLst>
          <pc:docMk/>
          <pc:sldMk cId="4032243680" sldId="3366"/>
        </pc:sldMkLst>
        <pc:spChg chg="add mod">
          <ac:chgData name="Stephen Hales" userId="65cf91a454e465aa" providerId="LiveId" clId="{93067CF2-53A4-D644-AD64-F41E0B1B3126}" dt="2025-02-03T10:07:16.120" v="517" actId="1076"/>
          <ac:spMkLst>
            <pc:docMk/>
            <pc:sldMk cId="4032243680" sldId="3366"/>
            <ac:spMk id="2" creationId="{A5988AFF-F2E6-48A9-5C2B-8701111CDBC3}"/>
          </ac:spMkLst>
        </pc:spChg>
        <pc:spChg chg="mod">
          <ac:chgData name="Stephen Hales" userId="65cf91a454e465aa" providerId="LiveId" clId="{93067CF2-53A4-D644-AD64-F41E0B1B3126}" dt="2025-02-03T10:04:30.731" v="494" actId="1076"/>
          <ac:spMkLst>
            <pc:docMk/>
            <pc:sldMk cId="4032243680" sldId="3366"/>
            <ac:spMk id="3" creationId="{0CDA184D-7D51-D838-92A3-0A4E806603C5}"/>
          </ac:spMkLst>
        </pc:spChg>
        <pc:spChg chg="mod">
          <ac:chgData name="Stephen Hales" userId="65cf91a454e465aa" providerId="LiveId" clId="{93067CF2-53A4-D644-AD64-F41E0B1B3126}" dt="2025-02-03T11:01:33.356" v="692" actId="255"/>
          <ac:spMkLst>
            <pc:docMk/>
            <pc:sldMk cId="4032243680" sldId="3366"/>
            <ac:spMk id="209" creationId="{D573AE7C-7EC6-6BE9-45FA-2D3F9A57A687}"/>
          </ac:spMkLst>
        </pc:spChg>
        <pc:spChg chg="mod">
          <ac:chgData name="Stephen Hales" userId="65cf91a454e465aa" providerId="LiveId" clId="{93067CF2-53A4-D644-AD64-F41E0B1B3126}" dt="2025-02-03T10:06:19.585" v="506" actId="1076"/>
          <ac:spMkLst>
            <pc:docMk/>
            <pc:sldMk cId="4032243680" sldId="3366"/>
            <ac:spMk id="210" creationId="{7B63B725-AE31-618C-D17E-C106677C08C7}"/>
          </ac:spMkLst>
        </pc:spChg>
      </pc:sldChg>
      <pc:sldChg chg="addSp modSp new del mod modClrScheme chgLayout">
        <pc:chgData name="Stephen Hales" userId="65cf91a454e465aa" providerId="LiveId" clId="{93067CF2-53A4-D644-AD64-F41E0B1B3126}" dt="2025-02-03T11:08:24.232" v="800" actId="2696"/>
        <pc:sldMkLst>
          <pc:docMk/>
          <pc:sldMk cId="2218280557" sldId="3367"/>
        </pc:sldMkLst>
      </pc:sldChg>
      <pc:sldChg chg="addSp delSp modSp add del mod setBg setClrOvrMap">
        <pc:chgData name="Stephen Hales" userId="65cf91a454e465aa" providerId="LiveId" clId="{93067CF2-53A4-D644-AD64-F41E0B1B3126}" dt="2025-02-03T10:53:54.744" v="614" actId="2696"/>
        <pc:sldMkLst>
          <pc:docMk/>
          <pc:sldMk cId="3176268561" sldId="3367"/>
        </pc:sldMkLst>
      </pc:sldChg>
      <pc:sldChg chg="addSp delSp modSp add mod modAnim">
        <pc:chgData name="Stephen Hales" userId="65cf91a454e465aa" providerId="LiveId" clId="{93067CF2-53A4-D644-AD64-F41E0B1B3126}" dt="2025-02-05T10:22:55.830" v="950" actId="167"/>
        <pc:sldMkLst>
          <pc:docMk/>
          <pc:sldMk cId="2390375124" sldId="3368"/>
        </pc:sldMkLst>
        <pc:spChg chg="add mod">
          <ac:chgData name="Stephen Hales" userId="65cf91a454e465aa" providerId="LiveId" clId="{93067CF2-53A4-D644-AD64-F41E0B1B3126}" dt="2025-02-05T10:22:55.830" v="950" actId="167"/>
          <ac:spMkLst>
            <pc:docMk/>
            <pc:sldMk cId="2390375124" sldId="3368"/>
            <ac:spMk id="2" creationId="{3C7335BA-BB78-04CE-5E6A-F71525776DEE}"/>
          </ac:spMkLst>
        </pc:spChg>
        <pc:spChg chg="del mod">
          <ac:chgData name="Stephen Hales" userId="65cf91a454e465aa" providerId="LiveId" clId="{93067CF2-53A4-D644-AD64-F41E0B1B3126}" dt="2025-02-05T10:21:01.819" v="945" actId="478"/>
          <ac:spMkLst>
            <pc:docMk/>
            <pc:sldMk cId="2390375124" sldId="3368"/>
            <ac:spMk id="3" creationId="{29F4F240-FC96-95BC-A209-8069065199CE}"/>
          </ac:spMkLst>
        </pc:spChg>
        <pc:spChg chg="mod">
          <ac:chgData name="Stephen Hales" userId="65cf91a454e465aa" providerId="LiveId" clId="{93067CF2-53A4-D644-AD64-F41E0B1B3126}" dt="2025-02-03T11:00:40.467" v="688" actId="255"/>
          <ac:spMkLst>
            <pc:docMk/>
            <pc:sldMk cId="2390375124" sldId="3368"/>
            <ac:spMk id="209" creationId="{34D11321-2F0F-B3F0-9B13-8F68DD1D4537}"/>
          </ac:spMkLst>
        </pc:spChg>
        <pc:spChg chg="mod">
          <ac:chgData name="Stephen Hales" userId="65cf91a454e465aa" providerId="LiveId" clId="{93067CF2-53A4-D644-AD64-F41E0B1B3126}" dt="2025-02-03T10:59:50.921" v="682" actId="120"/>
          <ac:spMkLst>
            <pc:docMk/>
            <pc:sldMk cId="2390375124" sldId="3368"/>
            <ac:spMk id="210" creationId="{13B140FD-7DB9-21EF-94AD-F5130E018684}"/>
          </ac:spMkLst>
        </pc:spChg>
      </pc:sldChg>
      <pc:sldChg chg="addSp modSp new del mod">
        <pc:chgData name="Stephen Hales" userId="65cf91a454e465aa" providerId="LiveId" clId="{93067CF2-53A4-D644-AD64-F41E0B1B3126}" dt="2025-02-03T10:19:44.755" v="563" actId="2696"/>
        <pc:sldMkLst>
          <pc:docMk/>
          <pc:sldMk cId="3477031648" sldId="3368"/>
        </pc:sldMkLst>
      </pc:sldChg>
      <pc:sldChg chg="add del modTransition">
        <pc:chgData name="Stephen Hales" userId="65cf91a454e465aa" providerId="LiveId" clId="{93067CF2-53A4-D644-AD64-F41E0B1B3126}" dt="2025-02-03T11:04:41.164" v="720" actId="2696"/>
        <pc:sldMkLst>
          <pc:docMk/>
          <pc:sldMk cId="714887417" sldId="3369"/>
        </pc:sldMkLst>
      </pc:sldChg>
      <pc:sldChg chg="add">
        <pc:chgData name="Stephen Hales" userId="65cf91a454e465aa" providerId="LiveId" clId="{93067CF2-53A4-D644-AD64-F41E0B1B3126}" dt="2025-02-05T01:42:38.532" v="942"/>
        <pc:sldMkLst>
          <pc:docMk/>
          <pc:sldMk cId="3000600508" sldId="3369"/>
        </pc:sldMkLst>
      </pc:sldChg>
    </pc:docChg>
  </pc:docChgLst>
  <pc:docChgLst>
    <pc:chgData name="Stephen Hales" userId="65cf91a454e465aa" providerId="LiveId" clId="{2798D781-9943-4748-9806-3C19D618DCD8}"/>
    <pc:docChg chg="undo redo custSel addSld delSld modSld sldOrd modMainMaster modNotesMaster">
      <pc:chgData name="Stephen Hales" userId="65cf91a454e465aa" providerId="LiveId" clId="{2798D781-9943-4748-9806-3C19D618DCD8}" dt="2025-02-03T05:02:28.259" v="764" actId="1037"/>
      <pc:docMkLst>
        <pc:docMk/>
      </pc:docMkLst>
      <pc:sldChg chg="modSp mod modClrScheme chgLayout">
        <pc:chgData name="Stephen Hales" userId="65cf91a454e465aa" providerId="LiveId" clId="{2798D781-9943-4748-9806-3C19D618DCD8}" dt="2025-02-03T04:07:08.830" v="385" actId="1035"/>
        <pc:sldMkLst>
          <pc:docMk/>
          <pc:sldMk cId="0" sldId="256"/>
        </pc:sldMkLst>
        <pc:spChg chg="mod ord">
          <ac:chgData name="Stephen Hales" userId="65cf91a454e465aa" providerId="LiveId" clId="{2798D781-9943-4748-9806-3C19D618DCD8}" dt="2025-02-03T04:06:58.968" v="380" actId="1037"/>
          <ac:spMkLst>
            <pc:docMk/>
            <pc:sldMk cId="0" sldId="256"/>
            <ac:spMk id="43" creationId="{00000000-0000-0000-0000-000000000000}"/>
          </ac:spMkLst>
        </pc:spChg>
        <pc:spChg chg="mod ord">
          <ac:chgData name="Stephen Hales" userId="65cf91a454e465aa" providerId="LiveId" clId="{2798D781-9943-4748-9806-3C19D618DCD8}" dt="2025-02-03T04:07:08.830" v="385" actId="1035"/>
          <ac:spMkLst>
            <pc:docMk/>
            <pc:sldMk cId="0" sldId="256"/>
            <ac:spMk id="44" creationId="{00000000-0000-0000-0000-000000000000}"/>
          </ac:spMkLst>
        </pc:spChg>
      </pc:sldChg>
      <pc:sldChg chg="addSp delSp modSp mod setBg modClrScheme modAnim delDesignElem chgLayout">
        <pc:chgData name="Stephen Hales" userId="65cf91a454e465aa" providerId="LiveId" clId="{2798D781-9943-4748-9806-3C19D618DCD8}" dt="2025-02-03T04:15:05.013" v="436"/>
        <pc:sldMkLst>
          <pc:docMk/>
          <pc:sldMk cId="0" sldId="257"/>
        </pc:sldMkLst>
        <pc:spChg chg="mod ord">
          <ac:chgData name="Stephen Hales" userId="65cf91a454e465aa" providerId="LiveId" clId="{2798D781-9943-4748-9806-3C19D618DCD8}" dt="2025-02-03T04:11:07.132" v="420" actId="20577"/>
          <ac:spMkLst>
            <pc:docMk/>
            <pc:sldMk cId="0" sldId="257"/>
            <ac:spMk id="46" creationId="{00000000-0000-0000-0000-000000000000}"/>
          </ac:spMkLst>
        </pc:spChg>
        <pc:spChg chg="mod ord">
          <ac:chgData name="Stephen Hales" userId="65cf91a454e465aa" providerId="LiveId" clId="{2798D781-9943-4748-9806-3C19D618DCD8}" dt="2025-02-03T04:08:53.091" v="397" actId="1037"/>
          <ac:spMkLst>
            <pc:docMk/>
            <pc:sldMk cId="0" sldId="257"/>
            <ac:spMk id="47" creationId="{00000000-0000-0000-0000-000000000000}"/>
          </ac:spMkLst>
        </pc:spChg>
      </pc:sldChg>
      <pc:sldChg chg="addSp delSp modSp mod setBg modClrScheme modAnim delDesignElem chgLayout">
        <pc:chgData name="Stephen Hales" userId="65cf91a454e465aa" providerId="LiveId" clId="{2798D781-9943-4748-9806-3C19D618DCD8}" dt="2025-02-03T04:15:55.106" v="441"/>
        <pc:sldMkLst>
          <pc:docMk/>
          <pc:sldMk cId="0" sldId="258"/>
        </pc:sldMkLst>
        <pc:spChg chg="mod ord">
          <ac:chgData name="Stephen Hales" userId="65cf91a454e465aa" providerId="LiveId" clId="{2798D781-9943-4748-9806-3C19D618DCD8}" dt="2025-02-03T04:10:58.003" v="419" actId="255"/>
          <ac:spMkLst>
            <pc:docMk/>
            <pc:sldMk cId="0" sldId="258"/>
            <ac:spMk id="49" creationId="{00000000-0000-0000-0000-000000000000}"/>
          </ac:spMkLst>
        </pc:spChg>
        <pc:spChg chg="mod ord">
          <ac:chgData name="Stephen Hales" userId="65cf91a454e465aa" providerId="LiveId" clId="{2798D781-9943-4748-9806-3C19D618DCD8}" dt="2025-02-03T04:11:37.145" v="427" actId="1076"/>
          <ac:spMkLst>
            <pc:docMk/>
            <pc:sldMk cId="0" sldId="258"/>
            <ac:spMk id="50" creationId="{00000000-0000-0000-0000-000000000000}"/>
          </ac:spMkLst>
        </pc:spChg>
      </pc:sldChg>
      <pc:sldChg chg="addSp delSp modSp mod setBg modClrScheme delDesignElem chgLayout">
        <pc:chgData name="Stephen Hales" userId="65cf91a454e465aa" providerId="LiveId" clId="{2798D781-9943-4748-9806-3C19D618DCD8}" dt="2025-02-03T04:16:24.459" v="443" actId="26606"/>
        <pc:sldMkLst>
          <pc:docMk/>
          <pc:sldMk cId="0" sldId="259"/>
        </pc:sldMkLst>
      </pc:sldChg>
      <pc:sldChg chg="addSp modSp mod modTransition">
        <pc:chgData name="Stephen Hales" userId="65cf91a454e465aa" providerId="LiveId" clId="{2798D781-9943-4748-9806-3C19D618DCD8}" dt="2025-02-03T04:17:28.330" v="451" actId="14100"/>
        <pc:sldMkLst>
          <pc:docMk/>
          <pc:sldMk cId="0" sldId="260"/>
        </pc:sldMkLst>
        <pc:spChg chg="add mod">
          <ac:chgData name="Stephen Hales" userId="65cf91a454e465aa" providerId="LiveId" clId="{2798D781-9943-4748-9806-3C19D618DCD8}" dt="2025-02-03T04:17:09.052" v="449" actId="1076"/>
          <ac:spMkLst>
            <pc:docMk/>
            <pc:sldMk cId="0" sldId="260"/>
            <ac:spMk id="2" creationId="{731E6DCA-C8FD-E15C-F8D9-E8C42BC1D4D7}"/>
          </ac:spMkLst>
        </pc:spChg>
        <pc:picChg chg="mod modCrop">
          <ac:chgData name="Stephen Hales" userId="65cf91a454e465aa" providerId="LiveId" clId="{2798D781-9943-4748-9806-3C19D618DCD8}" dt="2025-02-03T04:17:28.330" v="451" actId="14100"/>
          <ac:picMkLst>
            <pc:docMk/>
            <pc:sldMk cId="0" sldId="260"/>
            <ac:picMk id="54" creationId="{00000000-0000-0000-0000-000000000000}"/>
          </ac:picMkLst>
        </pc:picChg>
      </pc:sldChg>
      <pc:sldChg chg="addSp modSp mod modTransition">
        <pc:chgData name="Stephen Hales" userId="65cf91a454e465aa" providerId="LiveId" clId="{2798D781-9943-4748-9806-3C19D618DCD8}" dt="2025-02-03T04:18:28.555" v="460" actId="1076"/>
        <pc:sldMkLst>
          <pc:docMk/>
          <pc:sldMk cId="0" sldId="261"/>
        </pc:sldMkLst>
        <pc:spChg chg="add mod">
          <ac:chgData name="Stephen Hales" userId="65cf91a454e465aa" providerId="LiveId" clId="{2798D781-9943-4748-9806-3C19D618DCD8}" dt="2025-02-03T04:18:28.555" v="460" actId="1076"/>
          <ac:spMkLst>
            <pc:docMk/>
            <pc:sldMk cId="0" sldId="261"/>
            <ac:spMk id="2" creationId="{8CD7E783-397A-91E7-2997-DD2D95BCC2AE}"/>
          </ac:spMkLst>
        </pc:spChg>
        <pc:spChg chg="add mod">
          <ac:chgData name="Stephen Hales" userId="65cf91a454e465aa" providerId="LiveId" clId="{2798D781-9943-4748-9806-3C19D618DCD8}" dt="2025-02-03T04:18:21.984" v="459" actId="1076"/>
          <ac:spMkLst>
            <pc:docMk/>
            <pc:sldMk cId="0" sldId="261"/>
            <ac:spMk id="3" creationId="{F2D9CABD-6918-A7CC-1D00-49AC9A7FEEDD}"/>
          </ac:spMkLst>
        </pc:spChg>
        <pc:picChg chg="mod modCrop">
          <ac:chgData name="Stephen Hales" userId="65cf91a454e465aa" providerId="LiveId" clId="{2798D781-9943-4748-9806-3C19D618DCD8}" dt="2025-02-03T04:18:15.295" v="458" actId="14100"/>
          <ac:picMkLst>
            <pc:docMk/>
            <pc:sldMk cId="0" sldId="261"/>
            <ac:picMk id="56" creationId="{00000000-0000-0000-0000-000000000000}"/>
          </ac:picMkLst>
        </pc:picChg>
      </pc:sldChg>
      <pc:sldChg chg="addSp delSp modSp mod setBg addAnim modAnim delDesignElem">
        <pc:chgData name="Stephen Hales" userId="65cf91a454e465aa" providerId="LiveId" clId="{2798D781-9943-4748-9806-3C19D618DCD8}" dt="2025-02-03T04:19:32.808" v="464" actId="207"/>
        <pc:sldMkLst>
          <pc:docMk/>
          <pc:sldMk cId="0" sldId="262"/>
        </pc:sldMkLst>
        <pc:spChg chg="mod">
          <ac:chgData name="Stephen Hales" userId="65cf91a454e465aa" providerId="LiveId" clId="{2798D781-9943-4748-9806-3C19D618DCD8}" dt="2025-02-03T04:19:32.808" v="464" actId="207"/>
          <ac:spMkLst>
            <pc:docMk/>
            <pc:sldMk cId="0" sldId="262"/>
            <ac:spMk id="58" creationId="{00000000-0000-0000-0000-000000000000}"/>
          </ac:spMkLst>
        </pc:spChg>
        <pc:picChg chg="add mod">
          <ac:chgData name="Stephen Hales" userId="65cf91a454e465aa" providerId="LiveId" clId="{2798D781-9943-4748-9806-3C19D618DCD8}" dt="2025-02-03T04:19:12.742" v="463" actId="26606"/>
          <ac:picMkLst>
            <pc:docMk/>
            <pc:sldMk cId="0" sldId="262"/>
            <ac:picMk id="62" creationId="{CE8D2375-18E0-3094-51A1-71EEF8B5E41B}"/>
          </ac:picMkLst>
        </pc:picChg>
      </pc:sldChg>
      <pc:sldChg chg="modSp add del">
        <pc:chgData name="Stephen Hales" userId="65cf91a454e465aa" providerId="LiveId" clId="{2798D781-9943-4748-9806-3C19D618DCD8}" dt="2025-02-03T04:29:42.167" v="508" actId="2696"/>
        <pc:sldMkLst>
          <pc:docMk/>
          <pc:sldMk cId="0" sldId="263"/>
        </pc:sldMkLst>
      </pc:sldChg>
      <pc:sldChg chg="modSp add del modAnim">
        <pc:chgData name="Stephen Hales" userId="65cf91a454e465aa" providerId="LiveId" clId="{2798D781-9943-4748-9806-3C19D618DCD8}" dt="2025-02-03T04:29:44.369" v="509" actId="2696"/>
        <pc:sldMkLst>
          <pc:docMk/>
          <pc:sldMk cId="0" sldId="264"/>
        </pc:sldMkLst>
      </pc:sldChg>
      <pc:sldChg chg="modSp add del modAnim">
        <pc:chgData name="Stephen Hales" userId="65cf91a454e465aa" providerId="LiveId" clId="{2798D781-9943-4748-9806-3C19D618DCD8}" dt="2025-02-03T04:29:45.474" v="510" actId="2696"/>
        <pc:sldMkLst>
          <pc:docMk/>
          <pc:sldMk cId="0" sldId="265"/>
        </pc:sldMkLst>
      </pc:sldChg>
      <pc:sldChg chg="modSp add del modAnim">
        <pc:chgData name="Stephen Hales" userId="65cf91a454e465aa" providerId="LiveId" clId="{2798D781-9943-4748-9806-3C19D618DCD8}" dt="2025-02-03T04:29:46.577" v="511" actId="2696"/>
        <pc:sldMkLst>
          <pc:docMk/>
          <pc:sldMk cId="0" sldId="266"/>
        </pc:sldMkLst>
      </pc:sldChg>
      <pc:sldChg chg="addSp delSp modSp del mod setBg modClrScheme chgLayout">
        <pc:chgData name="Stephen Hales" userId="65cf91a454e465aa" providerId="LiveId" clId="{2798D781-9943-4748-9806-3C19D618DCD8}" dt="2025-02-03T04:44:42.121" v="636" actId="2696"/>
        <pc:sldMkLst>
          <pc:docMk/>
          <pc:sldMk cId="0" sldId="267"/>
        </pc:sldMkLst>
      </pc:sldChg>
      <pc:sldChg chg="addSp delSp modSp del mod setBg modClrScheme addAnim delAnim delDesignElem chgLayout">
        <pc:chgData name="Stephen Hales" userId="65cf91a454e465aa" providerId="LiveId" clId="{2798D781-9943-4748-9806-3C19D618DCD8}" dt="2025-02-03T05:00:28.163" v="704" actId="2696"/>
        <pc:sldMkLst>
          <pc:docMk/>
          <pc:sldMk cId="0" sldId="268"/>
        </pc:sldMkLst>
      </pc:sldChg>
      <pc:sldChg chg="modSp del">
        <pc:chgData name="Stephen Hales" userId="65cf91a454e465aa" providerId="LiveId" clId="{2798D781-9943-4748-9806-3C19D618DCD8}" dt="2025-02-03T04:51:29.517" v="652" actId="2696"/>
        <pc:sldMkLst>
          <pc:docMk/>
          <pc:sldMk cId="0" sldId="269"/>
        </pc:sldMkLst>
      </pc:sldChg>
      <pc:sldChg chg="del modTransition">
        <pc:chgData name="Stephen Hales" userId="65cf91a454e465aa" providerId="LiveId" clId="{2798D781-9943-4748-9806-3C19D618DCD8}" dt="2025-02-03T04:51:32.155" v="653" actId="2696"/>
        <pc:sldMkLst>
          <pc:docMk/>
          <pc:sldMk cId="0" sldId="270"/>
        </pc:sldMkLst>
      </pc:sldChg>
      <pc:sldChg chg="del modTransition">
        <pc:chgData name="Stephen Hales" userId="65cf91a454e465aa" providerId="LiveId" clId="{2798D781-9943-4748-9806-3C19D618DCD8}" dt="2025-02-03T04:51:32.618" v="654" actId="2696"/>
        <pc:sldMkLst>
          <pc:docMk/>
          <pc:sldMk cId="0" sldId="271"/>
        </pc:sldMkLst>
      </pc:sldChg>
      <pc:sldChg chg="addSp delSp modSp add del mod setBg delDesignElem">
        <pc:chgData name="Stephen Hales" userId="65cf91a454e465aa" providerId="LiveId" clId="{2798D781-9943-4748-9806-3C19D618DCD8}" dt="2025-02-03T04:22:08.934" v="477" actId="14100"/>
        <pc:sldMkLst>
          <pc:docMk/>
          <pc:sldMk cId="0" sldId="272"/>
        </pc:sldMkLst>
      </pc:sldChg>
      <pc:sldChg chg="add del">
        <pc:chgData name="Stephen Hales" userId="65cf91a454e465aa" providerId="LiveId" clId="{2798D781-9943-4748-9806-3C19D618DCD8}" dt="2025-02-03T04:06:07.992" v="344" actId="2696"/>
        <pc:sldMkLst>
          <pc:docMk/>
          <pc:sldMk cId="2683857791" sldId="329"/>
        </pc:sldMkLst>
      </pc:sldChg>
      <pc:sldChg chg="add del">
        <pc:chgData name="Stephen Hales" userId="65cf91a454e465aa" providerId="LiveId" clId="{2798D781-9943-4748-9806-3C19D618DCD8}" dt="2025-02-03T04:19:55.084" v="465"/>
        <pc:sldMkLst>
          <pc:docMk/>
          <pc:sldMk cId="208498517" sldId="332"/>
        </pc:sldMkLst>
      </pc:sldChg>
      <pc:sldChg chg="add del">
        <pc:chgData name="Stephen Hales" userId="65cf91a454e465aa" providerId="LiveId" clId="{2798D781-9943-4748-9806-3C19D618DCD8}" dt="2025-02-03T04:19:55.084" v="465"/>
        <pc:sldMkLst>
          <pc:docMk/>
          <pc:sldMk cId="1140818950" sldId="336"/>
        </pc:sldMkLst>
      </pc:sldChg>
      <pc:sldChg chg="modSp add del mod">
        <pc:chgData name="Stephen Hales" userId="65cf91a454e465aa" providerId="LiveId" clId="{2798D781-9943-4748-9806-3C19D618DCD8}" dt="2025-02-03T04:22:33.972" v="481" actId="120"/>
        <pc:sldMkLst>
          <pc:docMk/>
          <pc:sldMk cId="1013247499" sldId="342"/>
        </pc:sldMkLst>
        <pc:spChg chg="mod">
          <ac:chgData name="Stephen Hales" userId="65cf91a454e465aa" providerId="LiveId" clId="{2798D781-9943-4748-9806-3C19D618DCD8}" dt="2025-02-03T04:22:33.972" v="481" actId="120"/>
          <ac:spMkLst>
            <pc:docMk/>
            <pc:sldMk cId="1013247499" sldId="342"/>
            <ac:spMk id="185" creationId="{3939F298-19C3-1E45-760F-8A43F975E887}"/>
          </ac:spMkLst>
        </pc:spChg>
      </pc:sldChg>
      <pc:sldChg chg="modSp add del mod ord">
        <pc:chgData name="Stephen Hales" userId="65cf91a454e465aa" providerId="LiveId" clId="{2798D781-9943-4748-9806-3C19D618DCD8}" dt="2025-02-03T04:29:28.911" v="502" actId="20578"/>
        <pc:sldMkLst>
          <pc:docMk/>
          <pc:sldMk cId="3093854033" sldId="346"/>
        </pc:sldMkLst>
        <pc:spChg chg="mod">
          <ac:chgData name="Stephen Hales" userId="65cf91a454e465aa" providerId="LiveId" clId="{2798D781-9943-4748-9806-3C19D618DCD8}" dt="2025-02-03T04:22:25.739" v="479" actId="120"/>
          <ac:spMkLst>
            <pc:docMk/>
            <pc:sldMk cId="3093854033" sldId="346"/>
            <ac:spMk id="7" creationId="{4EEB2C27-5FB6-2162-8DAB-A03DC979A62B}"/>
          </ac:spMkLst>
        </pc:spChg>
      </pc:sldChg>
      <pc:sldChg chg="add del">
        <pc:chgData name="Stephen Hales" userId="65cf91a454e465aa" providerId="LiveId" clId="{2798D781-9943-4748-9806-3C19D618DCD8}" dt="2025-02-03T04:19:55.084" v="465"/>
        <pc:sldMkLst>
          <pc:docMk/>
          <pc:sldMk cId="4093511137" sldId="347"/>
        </pc:sldMkLst>
      </pc:sldChg>
      <pc:sldChg chg="add del">
        <pc:chgData name="Stephen Hales" userId="65cf91a454e465aa" providerId="LiveId" clId="{2798D781-9943-4748-9806-3C19D618DCD8}" dt="2025-02-03T04:19:55.084" v="465"/>
        <pc:sldMkLst>
          <pc:docMk/>
          <pc:sldMk cId="1619520651" sldId="348"/>
        </pc:sldMkLst>
      </pc:sldChg>
      <pc:sldChg chg="add del">
        <pc:chgData name="Stephen Hales" userId="65cf91a454e465aa" providerId="LiveId" clId="{2798D781-9943-4748-9806-3C19D618DCD8}" dt="2025-02-03T04:19:55.084" v="465"/>
        <pc:sldMkLst>
          <pc:docMk/>
          <pc:sldMk cId="2617800977" sldId="351"/>
        </pc:sldMkLst>
      </pc:sldChg>
      <pc:sldChg chg="add del">
        <pc:chgData name="Stephen Hales" userId="65cf91a454e465aa" providerId="LiveId" clId="{2798D781-9943-4748-9806-3C19D618DCD8}" dt="2025-02-03T04:19:55.084" v="465"/>
        <pc:sldMkLst>
          <pc:docMk/>
          <pc:sldMk cId="2083519905" sldId="352"/>
        </pc:sldMkLst>
      </pc:sldChg>
      <pc:sldChg chg="add del">
        <pc:chgData name="Stephen Hales" userId="65cf91a454e465aa" providerId="LiveId" clId="{2798D781-9943-4748-9806-3C19D618DCD8}" dt="2025-02-03T04:19:55.084" v="465"/>
        <pc:sldMkLst>
          <pc:docMk/>
          <pc:sldMk cId="3683113518" sldId="353"/>
        </pc:sldMkLst>
      </pc:sldChg>
      <pc:sldChg chg="add del">
        <pc:chgData name="Stephen Hales" userId="65cf91a454e465aa" providerId="LiveId" clId="{2798D781-9943-4748-9806-3C19D618DCD8}" dt="2025-02-03T04:19:55.084" v="465"/>
        <pc:sldMkLst>
          <pc:docMk/>
          <pc:sldMk cId="3035236631" sldId="354"/>
        </pc:sldMkLst>
      </pc:sldChg>
      <pc:sldChg chg="modSp add del mod">
        <pc:chgData name="Stephen Hales" userId="65cf91a454e465aa" providerId="LiveId" clId="{2798D781-9943-4748-9806-3C19D618DCD8}" dt="2025-02-03T04:29:33.214" v="503" actId="2696"/>
        <pc:sldMkLst>
          <pc:docMk/>
          <pc:sldMk cId="3014517744" sldId="356"/>
        </pc:sldMkLst>
      </pc:sldChg>
      <pc:sldChg chg="addSp delSp modSp add del mod setBg modClrScheme delDesignElem chgLayout">
        <pc:chgData name="Stephen Hales" userId="65cf91a454e465aa" providerId="LiveId" clId="{2798D781-9943-4748-9806-3C19D618DCD8}" dt="2025-02-03T04:29:34.380" v="504" actId="2696"/>
        <pc:sldMkLst>
          <pc:docMk/>
          <pc:sldMk cId="4249805031" sldId="357"/>
        </pc:sldMkLst>
        <pc:spChg chg="mod ord">
          <ac:chgData name="Stephen Hales" userId="65cf91a454e465aa" providerId="LiveId" clId="{2798D781-9943-4748-9806-3C19D618DCD8}" dt="2025-02-03T04:24:38.464" v="486" actId="255"/>
          <ac:spMkLst>
            <pc:docMk/>
            <pc:sldMk cId="4249805031" sldId="357"/>
            <ac:spMk id="3" creationId="{0C8FEB93-B3CC-77DD-F68C-0CFB6643EF4B}"/>
          </ac:spMkLst>
        </pc:spChg>
      </pc:sldChg>
      <pc:sldChg chg="modSp add del mod ord">
        <pc:chgData name="Stephen Hales" userId="65cf91a454e465aa" providerId="LiveId" clId="{2798D781-9943-4748-9806-3C19D618DCD8}" dt="2025-02-03T04:29:36.575" v="505" actId="20578"/>
        <pc:sldMkLst>
          <pc:docMk/>
          <pc:sldMk cId="1533951554" sldId="358"/>
        </pc:sldMkLst>
      </pc:sldChg>
      <pc:sldChg chg="modSp add del mod">
        <pc:chgData name="Stephen Hales" userId="65cf91a454e465aa" providerId="LiveId" clId="{2798D781-9943-4748-9806-3C19D618DCD8}" dt="2025-02-03T04:29:39.864" v="506" actId="2696"/>
        <pc:sldMkLst>
          <pc:docMk/>
          <pc:sldMk cId="1971169023" sldId="359"/>
        </pc:sldMkLst>
      </pc:sldChg>
      <pc:sldChg chg="addSp modSp new mod modAnim">
        <pc:chgData name="Stephen Hales" userId="65cf91a454e465aa" providerId="LiveId" clId="{2798D781-9943-4748-9806-3C19D618DCD8}" dt="2025-02-03T04:36:13.943" v="591" actId="20577"/>
        <pc:sldMkLst>
          <pc:docMk/>
          <pc:sldMk cId="3869945366" sldId="359"/>
        </pc:sldMkLst>
      </pc:sldChg>
      <pc:sldChg chg="addSp delSp modSp add mod setBg modClrScheme modAnim delDesignElem chgLayout">
        <pc:chgData name="Stephen Hales" userId="65cf91a454e465aa" providerId="LiveId" clId="{2798D781-9943-4748-9806-3C19D618DCD8}" dt="2025-02-03T04:45:04.310" v="638" actId="2085"/>
        <pc:sldMkLst>
          <pc:docMk/>
          <pc:sldMk cId="1645508526" sldId="360"/>
        </pc:sldMkLst>
      </pc:sldChg>
      <pc:sldChg chg="modSp add del mod">
        <pc:chgData name="Stephen Hales" userId="65cf91a454e465aa" providerId="LiveId" clId="{2798D781-9943-4748-9806-3C19D618DCD8}" dt="2025-02-03T04:29:40.468" v="507" actId="2696"/>
        <pc:sldMkLst>
          <pc:docMk/>
          <pc:sldMk cId="3848268087" sldId="360"/>
        </pc:sldMkLst>
      </pc:sldChg>
      <pc:sldChg chg="addSp modSp add mod setBg">
        <pc:chgData name="Stephen Hales" userId="65cf91a454e465aa" providerId="LiveId" clId="{2798D781-9943-4748-9806-3C19D618DCD8}" dt="2025-02-03T05:00:17.320" v="703" actId="20577"/>
        <pc:sldMkLst>
          <pc:docMk/>
          <pc:sldMk cId="1394045576" sldId="361"/>
        </pc:sldMkLst>
        <pc:spChg chg="add mod">
          <ac:chgData name="Stephen Hales" userId="65cf91a454e465aa" providerId="LiveId" clId="{2798D781-9943-4748-9806-3C19D618DCD8}" dt="2025-02-03T04:59:10.341" v="690"/>
          <ac:spMkLst>
            <pc:docMk/>
            <pc:sldMk cId="1394045576" sldId="361"/>
            <ac:spMk id="3" creationId="{52E2CA23-35DD-2FF9-9546-A63C9B9D6E8F}"/>
          </ac:spMkLst>
        </pc:spChg>
        <pc:spChg chg="mod">
          <ac:chgData name="Stephen Hales" userId="65cf91a454e465aa" providerId="LiveId" clId="{2798D781-9943-4748-9806-3C19D618DCD8}" dt="2025-02-03T05:00:17.320" v="703" actId="20577"/>
          <ac:spMkLst>
            <pc:docMk/>
            <pc:sldMk cId="1394045576" sldId="361"/>
            <ac:spMk id="79" creationId="{0DB3ECDD-56E6-A005-EF94-D65EB46AC642}"/>
          </ac:spMkLst>
        </pc:spChg>
        <pc:picChg chg="add mod">
          <ac:chgData name="Stephen Hales" userId="65cf91a454e465aa" providerId="LiveId" clId="{2798D781-9943-4748-9806-3C19D618DCD8}" dt="2025-02-03T04:58:50.291" v="689" actId="207"/>
          <ac:picMkLst>
            <pc:docMk/>
            <pc:sldMk cId="1394045576" sldId="361"/>
            <ac:picMk id="2" creationId="{2CD142C0-853A-640E-C88E-5AC43D20BEA6}"/>
          </ac:picMkLst>
        </pc:picChg>
      </pc:sldChg>
      <pc:sldChg chg="modSp new mod">
        <pc:chgData name="Stephen Hales" userId="65cf91a454e465aa" providerId="LiveId" clId="{2798D781-9943-4748-9806-3C19D618DCD8}" dt="2025-02-03T05:02:28.259" v="764" actId="1037"/>
        <pc:sldMkLst>
          <pc:docMk/>
          <pc:sldMk cId="3816933315" sldId="362"/>
        </pc:sldMkLst>
        <pc:spChg chg="mod">
          <ac:chgData name="Stephen Hales" userId="65cf91a454e465aa" providerId="LiveId" clId="{2798D781-9943-4748-9806-3C19D618DCD8}" dt="2025-02-03T05:02:28.259" v="764" actId="1037"/>
          <ac:spMkLst>
            <pc:docMk/>
            <pc:sldMk cId="3816933315" sldId="362"/>
            <ac:spMk id="2" creationId="{5D2B4FA4-D99B-996C-B01D-BA4C27B60211}"/>
          </ac:spMkLst>
        </pc:spChg>
        <pc:spChg chg="mod">
          <ac:chgData name="Stephen Hales" userId="65cf91a454e465aa" providerId="LiveId" clId="{2798D781-9943-4748-9806-3C19D618DCD8}" dt="2025-02-03T05:02:28.259" v="764" actId="1037"/>
          <ac:spMkLst>
            <pc:docMk/>
            <pc:sldMk cId="3816933315" sldId="362"/>
            <ac:spMk id="3" creationId="{1E228E63-59BE-7BB9-30AA-862FE96EF131}"/>
          </ac:spMkLst>
        </pc:spChg>
      </pc:sldChg>
      <pc:sldMasterChg chg="modSp modSldLayout">
        <pc:chgData name="Stephen Hales" userId="65cf91a454e465aa" providerId="LiveId" clId="{2798D781-9943-4748-9806-3C19D618DCD8}" dt="2025-02-03T04:06:21.687" v="365"/>
        <pc:sldMasterMkLst>
          <pc:docMk/>
          <pc:sldMasterMk cId="1748037480" sldId="2147483662"/>
        </pc:sldMasterMkLst>
        <pc:sldLayoutChg chg="modSp">
          <pc:chgData name="Stephen Hales" userId="65cf91a454e465aa" providerId="LiveId" clId="{2798D781-9943-4748-9806-3C19D618DCD8}" dt="2025-02-03T04:06:21.687" v="365"/>
          <pc:sldLayoutMkLst>
            <pc:docMk/>
            <pc:sldMasterMk cId="1748037480" sldId="2147483662"/>
            <pc:sldLayoutMk cId="2343377243" sldId="2147483663"/>
          </pc:sldLayoutMkLst>
        </pc:sldLayoutChg>
        <pc:sldLayoutChg chg="modSp">
          <pc:chgData name="Stephen Hales" userId="65cf91a454e465aa" providerId="LiveId" clId="{2798D781-9943-4748-9806-3C19D618DCD8}" dt="2025-02-03T04:06:21.687" v="365"/>
          <pc:sldLayoutMkLst>
            <pc:docMk/>
            <pc:sldMasterMk cId="1748037480" sldId="2147483662"/>
            <pc:sldLayoutMk cId="3058576181" sldId="2147483665"/>
          </pc:sldLayoutMkLst>
        </pc:sldLayoutChg>
        <pc:sldLayoutChg chg="modSp">
          <pc:chgData name="Stephen Hales" userId="65cf91a454e465aa" providerId="LiveId" clId="{2798D781-9943-4748-9806-3C19D618DCD8}" dt="2025-02-03T04:06:21.687" v="365"/>
          <pc:sldLayoutMkLst>
            <pc:docMk/>
            <pc:sldMasterMk cId="1748037480" sldId="2147483662"/>
            <pc:sldLayoutMk cId="3228586624" sldId="2147483666"/>
          </pc:sldLayoutMkLst>
        </pc:sldLayoutChg>
        <pc:sldLayoutChg chg="modSp">
          <pc:chgData name="Stephen Hales" userId="65cf91a454e465aa" providerId="LiveId" clId="{2798D781-9943-4748-9806-3C19D618DCD8}" dt="2025-02-03T04:06:21.687" v="365"/>
          <pc:sldLayoutMkLst>
            <pc:docMk/>
            <pc:sldMasterMk cId="1748037480" sldId="2147483662"/>
            <pc:sldLayoutMk cId="1042278704" sldId="2147483667"/>
          </pc:sldLayoutMkLst>
        </pc:sldLayoutChg>
        <pc:sldLayoutChg chg="modSp">
          <pc:chgData name="Stephen Hales" userId="65cf91a454e465aa" providerId="LiveId" clId="{2798D781-9943-4748-9806-3C19D618DCD8}" dt="2025-02-03T04:06:21.687" v="365"/>
          <pc:sldLayoutMkLst>
            <pc:docMk/>
            <pc:sldMasterMk cId="1748037480" sldId="2147483662"/>
            <pc:sldLayoutMk cId="3176449079" sldId="2147483670"/>
          </pc:sldLayoutMkLst>
        </pc:sldLayoutChg>
        <pc:sldLayoutChg chg="modSp">
          <pc:chgData name="Stephen Hales" userId="65cf91a454e465aa" providerId="LiveId" clId="{2798D781-9943-4748-9806-3C19D618DCD8}" dt="2025-02-03T04:06:21.687" v="365"/>
          <pc:sldLayoutMkLst>
            <pc:docMk/>
            <pc:sldMasterMk cId="1748037480" sldId="2147483662"/>
            <pc:sldLayoutMk cId="2539668113" sldId="2147483671"/>
          </pc:sldLayoutMkLst>
        </pc:sldLayoutChg>
        <pc:sldLayoutChg chg="modSp">
          <pc:chgData name="Stephen Hales" userId="65cf91a454e465aa" providerId="LiveId" clId="{2798D781-9943-4748-9806-3C19D618DCD8}" dt="2025-02-03T04:06:21.687" v="365"/>
          <pc:sldLayoutMkLst>
            <pc:docMk/>
            <pc:sldMasterMk cId="1748037480" sldId="2147483662"/>
            <pc:sldLayoutMk cId="1803397299" sldId="2147483673"/>
          </pc:sldLayoutMkLst>
        </pc:sldLayoutChg>
        <pc:sldLayoutChg chg="modSp">
          <pc:chgData name="Stephen Hales" userId="65cf91a454e465aa" providerId="LiveId" clId="{2798D781-9943-4748-9806-3C19D618DCD8}" dt="2025-02-03T04:06:21.687" v="365"/>
          <pc:sldLayoutMkLst>
            <pc:docMk/>
            <pc:sldMasterMk cId="1748037480" sldId="2147483662"/>
            <pc:sldLayoutMk cId="1908982243" sldId="2147483674"/>
          </pc:sldLayoutMkLst>
        </pc:sldLayoutChg>
        <pc:sldLayoutChg chg="modSp">
          <pc:chgData name="Stephen Hales" userId="65cf91a454e465aa" providerId="LiveId" clId="{2798D781-9943-4748-9806-3C19D618DCD8}" dt="2025-02-03T04:06:21.687" v="365"/>
          <pc:sldLayoutMkLst>
            <pc:docMk/>
            <pc:sldMasterMk cId="1748037480" sldId="2147483662"/>
            <pc:sldLayoutMk cId="2386755057" sldId="2147483675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image" Target="../media/image21.jpg"/><Relationship Id="rId4" Type="http://schemas.openxmlformats.org/officeDocument/2006/relationships/image" Target="../media/image24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image" Target="../media/image21.jpg"/><Relationship Id="rId4" Type="http://schemas.openxmlformats.org/officeDocument/2006/relationships/image" Target="../media/image2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6F85D5-C8BF-944E-B670-5EEFF72B7479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GB"/>
        </a:p>
      </dgm:t>
    </dgm:pt>
    <dgm:pt modelId="{EE2A3D8A-F88D-7947-8F34-25C3F28CC698}">
      <dgm:prSet/>
      <dgm:spPr/>
      <dgm:t>
        <a:bodyPr/>
        <a:lstStyle/>
        <a:p>
          <a:pPr>
            <a:defRPr cap="all"/>
          </a:pPr>
          <a:r>
            <a:rPr lang="en-AU" dirty="0"/>
            <a:t>Simple Churches</a:t>
          </a:r>
        </a:p>
      </dgm:t>
    </dgm:pt>
    <dgm:pt modelId="{009F22AB-58BB-B044-AAE7-A71E5EB5B795}" type="parTrans" cxnId="{BA5725F6-3359-9540-B670-14BF9476C8D7}">
      <dgm:prSet/>
      <dgm:spPr/>
      <dgm:t>
        <a:bodyPr/>
        <a:lstStyle/>
        <a:p>
          <a:endParaRPr lang="en-GB"/>
        </a:p>
      </dgm:t>
    </dgm:pt>
    <dgm:pt modelId="{CBB53B7E-DE60-2443-A1FB-329E03ADA0EC}" type="sibTrans" cxnId="{BA5725F6-3359-9540-B670-14BF9476C8D7}">
      <dgm:prSet/>
      <dgm:spPr/>
      <dgm:t>
        <a:bodyPr/>
        <a:lstStyle/>
        <a:p>
          <a:endParaRPr lang="en-GB"/>
        </a:p>
      </dgm:t>
    </dgm:pt>
    <dgm:pt modelId="{F97303E1-0FF3-3E4E-815F-0AFE8A0FA238}">
      <dgm:prSet/>
      <dgm:spPr/>
      <dgm:t>
        <a:bodyPr/>
        <a:lstStyle/>
        <a:p>
          <a:pPr>
            <a:defRPr cap="all"/>
          </a:pPr>
          <a:r>
            <a:rPr lang="en-US" dirty="0" err="1"/>
            <a:t>Neighbourhood</a:t>
          </a:r>
          <a:r>
            <a:rPr lang="en-US" dirty="0"/>
            <a:t> Churches</a:t>
          </a:r>
          <a:endParaRPr lang="en-GB" dirty="0"/>
        </a:p>
      </dgm:t>
    </dgm:pt>
    <dgm:pt modelId="{D4EFC724-B874-E149-BC4A-E1CB011C9EC3}" type="parTrans" cxnId="{5F6373BB-9BD4-744A-8555-EB725B9506C1}">
      <dgm:prSet/>
      <dgm:spPr/>
      <dgm:t>
        <a:bodyPr/>
        <a:lstStyle/>
        <a:p>
          <a:endParaRPr lang="en-GB"/>
        </a:p>
      </dgm:t>
    </dgm:pt>
    <dgm:pt modelId="{DE600FCB-AFDB-EB41-AE96-758687315C97}" type="sibTrans" cxnId="{5F6373BB-9BD4-744A-8555-EB725B9506C1}">
      <dgm:prSet/>
      <dgm:spPr/>
      <dgm:t>
        <a:bodyPr/>
        <a:lstStyle/>
        <a:p>
          <a:endParaRPr lang="en-GB"/>
        </a:p>
      </dgm:t>
    </dgm:pt>
    <dgm:pt modelId="{B149BF56-7E83-F641-A7F3-EB0D73F998F6}">
      <dgm:prSet/>
      <dgm:spPr/>
      <dgm:t>
        <a:bodyPr/>
        <a:lstStyle/>
        <a:p>
          <a:pPr>
            <a:defRPr cap="all"/>
          </a:pPr>
          <a:r>
            <a:rPr lang="en-US"/>
            <a:t>Regional Churches</a:t>
          </a:r>
          <a:endParaRPr lang="en-GB"/>
        </a:p>
      </dgm:t>
    </dgm:pt>
    <dgm:pt modelId="{42318560-67F2-7F45-A28D-E99DDBAE2E57}" type="parTrans" cxnId="{A91DCA62-216C-184A-BA25-5E09903544C1}">
      <dgm:prSet/>
      <dgm:spPr/>
      <dgm:t>
        <a:bodyPr/>
        <a:lstStyle/>
        <a:p>
          <a:endParaRPr lang="en-GB"/>
        </a:p>
      </dgm:t>
    </dgm:pt>
    <dgm:pt modelId="{3CD87A92-63FB-8F47-9ADD-7BC343BB4821}" type="sibTrans" cxnId="{A91DCA62-216C-184A-BA25-5E09903544C1}">
      <dgm:prSet/>
      <dgm:spPr/>
      <dgm:t>
        <a:bodyPr/>
        <a:lstStyle/>
        <a:p>
          <a:endParaRPr lang="en-GB"/>
        </a:p>
      </dgm:t>
    </dgm:pt>
    <dgm:pt modelId="{1F4D36B0-5197-F74A-A075-2AC920B8D67D}">
      <dgm:prSet/>
      <dgm:spPr/>
      <dgm:t>
        <a:bodyPr/>
        <a:lstStyle/>
        <a:p>
          <a:pPr>
            <a:defRPr cap="all"/>
          </a:pPr>
          <a:r>
            <a:rPr lang="en-US"/>
            <a:t>Resource Churches</a:t>
          </a:r>
          <a:endParaRPr lang="en-GB"/>
        </a:p>
      </dgm:t>
    </dgm:pt>
    <dgm:pt modelId="{A9F35F45-4956-FE47-97D2-7446A4C2FF5F}" type="parTrans" cxnId="{0C0D31A8-A7F3-F54F-8908-6A5EFE39C132}">
      <dgm:prSet/>
      <dgm:spPr/>
      <dgm:t>
        <a:bodyPr/>
        <a:lstStyle/>
        <a:p>
          <a:endParaRPr lang="en-GB"/>
        </a:p>
      </dgm:t>
    </dgm:pt>
    <dgm:pt modelId="{F6AF0968-C4BC-154C-9841-937C6EF80F9A}" type="sibTrans" cxnId="{0C0D31A8-A7F3-F54F-8908-6A5EFE39C132}">
      <dgm:prSet/>
      <dgm:spPr/>
      <dgm:t>
        <a:bodyPr/>
        <a:lstStyle/>
        <a:p>
          <a:endParaRPr lang="en-GB"/>
        </a:p>
      </dgm:t>
    </dgm:pt>
    <dgm:pt modelId="{9E9836C8-222B-4DCF-9CA9-BF512836EC19}" type="pres">
      <dgm:prSet presAssocID="{D16F85D5-C8BF-944E-B670-5EEFF72B7479}" presName="root" presStyleCnt="0">
        <dgm:presLayoutVars>
          <dgm:dir/>
          <dgm:resizeHandles val="exact"/>
        </dgm:presLayoutVars>
      </dgm:prSet>
      <dgm:spPr/>
    </dgm:pt>
    <dgm:pt modelId="{B2912B2C-1C62-40F8-8A3F-C1DD191B7646}" type="pres">
      <dgm:prSet presAssocID="{EE2A3D8A-F88D-7947-8F34-25C3F28CC698}" presName="compNode" presStyleCnt="0"/>
      <dgm:spPr/>
    </dgm:pt>
    <dgm:pt modelId="{90B9AF45-3055-4BC4-98EC-F59900A45DD2}" type="pres">
      <dgm:prSet presAssocID="{EE2A3D8A-F88D-7947-8F34-25C3F28CC698}" presName="iconBgRect" presStyleLbl="bgShp" presStyleIdx="0" presStyleCnt="4"/>
      <dgm:spPr/>
    </dgm:pt>
    <dgm:pt modelId="{2BB5D01D-4450-4AC3-A9C2-94FA900B03F9}" type="pres">
      <dgm:prSet presAssocID="{EE2A3D8A-F88D-7947-8F34-25C3F28CC698}" presName="iconRect" presStyleLbl="node1" presStyleIdx="0" presStyleCnt="4"/>
      <dgm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me"/>
        </a:ext>
      </dgm:extLst>
    </dgm:pt>
    <dgm:pt modelId="{EEF0DB56-C7E4-46FC-A9E7-01858AED6889}" type="pres">
      <dgm:prSet presAssocID="{EE2A3D8A-F88D-7947-8F34-25C3F28CC698}" presName="spaceRect" presStyleCnt="0"/>
      <dgm:spPr/>
    </dgm:pt>
    <dgm:pt modelId="{0FD82264-6136-446F-81D8-336E89042EC4}" type="pres">
      <dgm:prSet presAssocID="{EE2A3D8A-F88D-7947-8F34-25C3F28CC698}" presName="textRect" presStyleLbl="revTx" presStyleIdx="0" presStyleCnt="4">
        <dgm:presLayoutVars>
          <dgm:chMax val="1"/>
          <dgm:chPref val="1"/>
        </dgm:presLayoutVars>
      </dgm:prSet>
      <dgm:spPr/>
    </dgm:pt>
    <dgm:pt modelId="{85F0318D-ABA8-4B3F-A325-AF7A73480A2B}" type="pres">
      <dgm:prSet presAssocID="{CBB53B7E-DE60-2443-A1FB-329E03ADA0EC}" presName="sibTrans" presStyleCnt="0"/>
      <dgm:spPr/>
    </dgm:pt>
    <dgm:pt modelId="{7144ECF5-0424-4DD1-9953-4271D9B4A0A3}" type="pres">
      <dgm:prSet presAssocID="{F97303E1-0FF3-3E4E-815F-0AFE8A0FA238}" presName="compNode" presStyleCnt="0"/>
      <dgm:spPr/>
    </dgm:pt>
    <dgm:pt modelId="{963151E5-696D-40B1-A848-C6570DDEAEF4}" type="pres">
      <dgm:prSet presAssocID="{F97303E1-0FF3-3E4E-815F-0AFE8A0FA238}" presName="iconBgRect" presStyleLbl="bgShp" presStyleIdx="1" presStyleCnt="4"/>
      <dgm:spPr/>
    </dgm:pt>
    <dgm:pt modelId="{028091FA-74C6-47B0-BBE3-0B4824D2CDC5}" type="pres">
      <dgm:prSet presAssocID="{F97303E1-0FF3-3E4E-815F-0AFE8A0FA238}" presName="iconRect" presStyleLbl="node1" presStyleIdx="1" presStyleCnt="4"/>
      <dgm:spPr>
        <a:blipFill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E446BE2D-D8D3-444A-A184-3D91D49F3F5E}" type="pres">
      <dgm:prSet presAssocID="{F97303E1-0FF3-3E4E-815F-0AFE8A0FA238}" presName="spaceRect" presStyleCnt="0"/>
      <dgm:spPr/>
    </dgm:pt>
    <dgm:pt modelId="{9E60FA74-B61D-47B3-B4CE-4C81AFCA9725}" type="pres">
      <dgm:prSet presAssocID="{F97303E1-0FF3-3E4E-815F-0AFE8A0FA238}" presName="textRect" presStyleLbl="revTx" presStyleIdx="1" presStyleCnt="4">
        <dgm:presLayoutVars>
          <dgm:chMax val="1"/>
          <dgm:chPref val="1"/>
        </dgm:presLayoutVars>
      </dgm:prSet>
      <dgm:spPr/>
    </dgm:pt>
    <dgm:pt modelId="{4636CE62-F06B-485A-8407-F9D5F68D4F61}" type="pres">
      <dgm:prSet presAssocID="{DE600FCB-AFDB-EB41-AE96-758687315C97}" presName="sibTrans" presStyleCnt="0"/>
      <dgm:spPr/>
    </dgm:pt>
    <dgm:pt modelId="{FB6B661C-FE37-4ECC-B869-B4305A4B8CCD}" type="pres">
      <dgm:prSet presAssocID="{B149BF56-7E83-F641-A7F3-EB0D73F998F6}" presName="compNode" presStyleCnt="0"/>
      <dgm:spPr/>
    </dgm:pt>
    <dgm:pt modelId="{EDAC380E-13EE-4A5F-AA84-91978B1BD676}" type="pres">
      <dgm:prSet presAssocID="{B149BF56-7E83-F641-A7F3-EB0D73F998F6}" presName="iconBgRect" presStyleLbl="bgShp" presStyleIdx="2" presStyleCnt="4" custScaleX="133089" custScaleY="123407"/>
      <dgm:spPr/>
    </dgm:pt>
    <dgm:pt modelId="{4D200444-ED25-4823-B63B-9B2D02D443A5}" type="pres">
      <dgm:prSet presAssocID="{B149BF56-7E83-F641-A7F3-EB0D73F998F6}" presName="iconRect" presStyleLbl="node1" presStyleIdx="2" presStyleCnt="4"/>
      <dgm:spPr>
        <a:blipFill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A8197F56-233B-4358-BAED-A9141F4E05E7}" type="pres">
      <dgm:prSet presAssocID="{B149BF56-7E83-F641-A7F3-EB0D73F998F6}" presName="spaceRect" presStyleCnt="0"/>
      <dgm:spPr/>
    </dgm:pt>
    <dgm:pt modelId="{28D990BC-805D-446A-821C-8FAEEEB78820}" type="pres">
      <dgm:prSet presAssocID="{B149BF56-7E83-F641-A7F3-EB0D73F998F6}" presName="textRect" presStyleLbl="revTx" presStyleIdx="2" presStyleCnt="4">
        <dgm:presLayoutVars>
          <dgm:chMax val="1"/>
          <dgm:chPref val="1"/>
        </dgm:presLayoutVars>
      </dgm:prSet>
      <dgm:spPr/>
    </dgm:pt>
    <dgm:pt modelId="{0E46C227-FC9E-4248-A491-42310AA01D58}" type="pres">
      <dgm:prSet presAssocID="{3CD87A92-63FB-8F47-9ADD-7BC343BB4821}" presName="sibTrans" presStyleCnt="0"/>
      <dgm:spPr/>
    </dgm:pt>
    <dgm:pt modelId="{9EC60155-0289-4907-A41A-E4887C6234A3}" type="pres">
      <dgm:prSet presAssocID="{1F4D36B0-5197-F74A-A075-2AC920B8D67D}" presName="compNode" presStyleCnt="0"/>
      <dgm:spPr/>
    </dgm:pt>
    <dgm:pt modelId="{335826C9-3555-4511-985A-D26E7BAACC4D}" type="pres">
      <dgm:prSet presAssocID="{1F4D36B0-5197-F74A-A075-2AC920B8D67D}" presName="iconBgRect" presStyleLbl="bgShp" presStyleIdx="3" presStyleCnt="4"/>
      <dgm:spPr/>
    </dgm:pt>
    <dgm:pt modelId="{71716658-7EE4-4167-93A0-B8772701CDB8}" type="pres">
      <dgm:prSet presAssocID="{1F4D36B0-5197-F74A-A075-2AC920B8D67D}" presName="iconRect" presStyleLbl="node1" presStyleIdx="3" presStyleCnt="4" custScaleX="106587" custScaleY="109367"/>
      <dgm:spPr>
        <a:blipFill>
          <a:blip xmlns:r="http://schemas.openxmlformats.org/officeDocument/2006/relationships" r:embed="rId4"/>
          <a:srcRect/>
          <a:stretch>
            <a:fillRect l="-13000" r="-13000"/>
          </a:stretch>
        </a:blipFill>
        <a:ln>
          <a:noFill/>
        </a:ln>
      </dgm:spPr>
    </dgm:pt>
    <dgm:pt modelId="{81B62B6B-2BF7-48C8-A321-40963BF23714}" type="pres">
      <dgm:prSet presAssocID="{1F4D36B0-5197-F74A-A075-2AC920B8D67D}" presName="spaceRect" presStyleCnt="0"/>
      <dgm:spPr/>
    </dgm:pt>
    <dgm:pt modelId="{6FB541EF-8A99-44B4-A1C2-24423FCBAD90}" type="pres">
      <dgm:prSet presAssocID="{1F4D36B0-5197-F74A-A075-2AC920B8D67D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3A75903-6E03-5743-B881-DF55D854487C}" type="presOf" srcId="{D16F85D5-C8BF-944E-B670-5EEFF72B7479}" destId="{9E9836C8-222B-4DCF-9CA9-BF512836EC19}" srcOrd="0" destOrd="0" presId="urn:microsoft.com/office/officeart/2018/5/layout/IconCircleLabelList"/>
    <dgm:cxn modelId="{B2E6760D-5DED-4C47-A35C-02186C9B104C}" type="presOf" srcId="{1F4D36B0-5197-F74A-A075-2AC920B8D67D}" destId="{6FB541EF-8A99-44B4-A1C2-24423FCBAD90}" srcOrd="0" destOrd="0" presId="urn:microsoft.com/office/officeart/2018/5/layout/IconCircleLabelList"/>
    <dgm:cxn modelId="{9D22542A-C367-0349-8D84-C6DF07CE7651}" type="presOf" srcId="{F97303E1-0FF3-3E4E-815F-0AFE8A0FA238}" destId="{9E60FA74-B61D-47B3-B4CE-4C81AFCA9725}" srcOrd="0" destOrd="0" presId="urn:microsoft.com/office/officeart/2018/5/layout/IconCircleLabelList"/>
    <dgm:cxn modelId="{37B83446-4892-E544-9DBE-0C358505FE88}" type="presOf" srcId="{B149BF56-7E83-F641-A7F3-EB0D73F998F6}" destId="{28D990BC-805D-446A-821C-8FAEEEB78820}" srcOrd="0" destOrd="0" presId="urn:microsoft.com/office/officeart/2018/5/layout/IconCircleLabelList"/>
    <dgm:cxn modelId="{A91DCA62-216C-184A-BA25-5E09903544C1}" srcId="{D16F85D5-C8BF-944E-B670-5EEFF72B7479}" destId="{B149BF56-7E83-F641-A7F3-EB0D73F998F6}" srcOrd="2" destOrd="0" parTransId="{42318560-67F2-7F45-A28D-E99DDBAE2E57}" sibTransId="{3CD87A92-63FB-8F47-9ADD-7BC343BB4821}"/>
    <dgm:cxn modelId="{0C0D31A8-A7F3-F54F-8908-6A5EFE39C132}" srcId="{D16F85D5-C8BF-944E-B670-5EEFF72B7479}" destId="{1F4D36B0-5197-F74A-A075-2AC920B8D67D}" srcOrd="3" destOrd="0" parTransId="{A9F35F45-4956-FE47-97D2-7446A4C2FF5F}" sibTransId="{F6AF0968-C4BC-154C-9841-937C6EF80F9A}"/>
    <dgm:cxn modelId="{5F6373BB-9BD4-744A-8555-EB725B9506C1}" srcId="{D16F85D5-C8BF-944E-B670-5EEFF72B7479}" destId="{F97303E1-0FF3-3E4E-815F-0AFE8A0FA238}" srcOrd="1" destOrd="0" parTransId="{D4EFC724-B874-E149-BC4A-E1CB011C9EC3}" sibTransId="{DE600FCB-AFDB-EB41-AE96-758687315C97}"/>
    <dgm:cxn modelId="{DA5CB2E6-FB7C-EB46-917E-3E27635A7DBD}" type="presOf" srcId="{EE2A3D8A-F88D-7947-8F34-25C3F28CC698}" destId="{0FD82264-6136-446F-81D8-336E89042EC4}" srcOrd="0" destOrd="0" presId="urn:microsoft.com/office/officeart/2018/5/layout/IconCircleLabelList"/>
    <dgm:cxn modelId="{BA5725F6-3359-9540-B670-14BF9476C8D7}" srcId="{D16F85D5-C8BF-944E-B670-5EEFF72B7479}" destId="{EE2A3D8A-F88D-7947-8F34-25C3F28CC698}" srcOrd="0" destOrd="0" parTransId="{009F22AB-58BB-B044-AAE7-A71E5EB5B795}" sibTransId="{CBB53B7E-DE60-2443-A1FB-329E03ADA0EC}"/>
    <dgm:cxn modelId="{863E61C7-8507-B64F-B08D-AEEC4DA426E2}" type="presParOf" srcId="{9E9836C8-222B-4DCF-9CA9-BF512836EC19}" destId="{B2912B2C-1C62-40F8-8A3F-C1DD191B7646}" srcOrd="0" destOrd="0" presId="urn:microsoft.com/office/officeart/2018/5/layout/IconCircleLabelList"/>
    <dgm:cxn modelId="{FDBCF697-9D67-3549-94BF-036DC4FACDBE}" type="presParOf" srcId="{B2912B2C-1C62-40F8-8A3F-C1DD191B7646}" destId="{90B9AF45-3055-4BC4-98EC-F59900A45DD2}" srcOrd="0" destOrd="0" presId="urn:microsoft.com/office/officeart/2018/5/layout/IconCircleLabelList"/>
    <dgm:cxn modelId="{3E9EBA89-14F7-C349-986F-B0A8CC8F470D}" type="presParOf" srcId="{B2912B2C-1C62-40F8-8A3F-C1DD191B7646}" destId="{2BB5D01D-4450-4AC3-A9C2-94FA900B03F9}" srcOrd="1" destOrd="0" presId="urn:microsoft.com/office/officeart/2018/5/layout/IconCircleLabelList"/>
    <dgm:cxn modelId="{8E3E5756-7337-114D-B721-73EE1D51F3AB}" type="presParOf" srcId="{B2912B2C-1C62-40F8-8A3F-C1DD191B7646}" destId="{EEF0DB56-C7E4-46FC-A9E7-01858AED6889}" srcOrd="2" destOrd="0" presId="urn:microsoft.com/office/officeart/2018/5/layout/IconCircleLabelList"/>
    <dgm:cxn modelId="{CE551627-3A76-A14A-A746-54CCF0B84647}" type="presParOf" srcId="{B2912B2C-1C62-40F8-8A3F-C1DD191B7646}" destId="{0FD82264-6136-446F-81D8-336E89042EC4}" srcOrd="3" destOrd="0" presId="urn:microsoft.com/office/officeart/2018/5/layout/IconCircleLabelList"/>
    <dgm:cxn modelId="{BE5E8E30-78EB-9F43-8DB0-45E46DFB05FA}" type="presParOf" srcId="{9E9836C8-222B-4DCF-9CA9-BF512836EC19}" destId="{85F0318D-ABA8-4B3F-A325-AF7A73480A2B}" srcOrd="1" destOrd="0" presId="urn:microsoft.com/office/officeart/2018/5/layout/IconCircleLabelList"/>
    <dgm:cxn modelId="{85E9D7A8-62BF-6F49-AC60-DC79E0DB7F31}" type="presParOf" srcId="{9E9836C8-222B-4DCF-9CA9-BF512836EC19}" destId="{7144ECF5-0424-4DD1-9953-4271D9B4A0A3}" srcOrd="2" destOrd="0" presId="urn:microsoft.com/office/officeart/2018/5/layout/IconCircleLabelList"/>
    <dgm:cxn modelId="{C1ADD331-4DA7-5A49-B77E-781078CC5D46}" type="presParOf" srcId="{7144ECF5-0424-4DD1-9953-4271D9B4A0A3}" destId="{963151E5-696D-40B1-A848-C6570DDEAEF4}" srcOrd="0" destOrd="0" presId="urn:microsoft.com/office/officeart/2018/5/layout/IconCircleLabelList"/>
    <dgm:cxn modelId="{85036B71-F174-F046-8522-F1B16737974F}" type="presParOf" srcId="{7144ECF5-0424-4DD1-9953-4271D9B4A0A3}" destId="{028091FA-74C6-47B0-BBE3-0B4824D2CDC5}" srcOrd="1" destOrd="0" presId="urn:microsoft.com/office/officeart/2018/5/layout/IconCircleLabelList"/>
    <dgm:cxn modelId="{6B824C18-86F0-314C-8563-6E575890FAAD}" type="presParOf" srcId="{7144ECF5-0424-4DD1-9953-4271D9B4A0A3}" destId="{E446BE2D-D8D3-444A-A184-3D91D49F3F5E}" srcOrd="2" destOrd="0" presId="urn:microsoft.com/office/officeart/2018/5/layout/IconCircleLabelList"/>
    <dgm:cxn modelId="{2DA4D8DA-F5F9-624D-976D-E9AC7910BA84}" type="presParOf" srcId="{7144ECF5-0424-4DD1-9953-4271D9B4A0A3}" destId="{9E60FA74-B61D-47B3-B4CE-4C81AFCA9725}" srcOrd="3" destOrd="0" presId="urn:microsoft.com/office/officeart/2018/5/layout/IconCircleLabelList"/>
    <dgm:cxn modelId="{1D269490-FE33-7546-A035-C0EC7169408E}" type="presParOf" srcId="{9E9836C8-222B-4DCF-9CA9-BF512836EC19}" destId="{4636CE62-F06B-485A-8407-F9D5F68D4F61}" srcOrd="3" destOrd="0" presId="urn:microsoft.com/office/officeart/2018/5/layout/IconCircleLabelList"/>
    <dgm:cxn modelId="{A4E08011-8D4D-A141-A622-92779F2D8F9D}" type="presParOf" srcId="{9E9836C8-222B-4DCF-9CA9-BF512836EC19}" destId="{FB6B661C-FE37-4ECC-B869-B4305A4B8CCD}" srcOrd="4" destOrd="0" presId="urn:microsoft.com/office/officeart/2018/5/layout/IconCircleLabelList"/>
    <dgm:cxn modelId="{8C42BF93-56F2-C041-8D93-D5173C2F5FF3}" type="presParOf" srcId="{FB6B661C-FE37-4ECC-B869-B4305A4B8CCD}" destId="{EDAC380E-13EE-4A5F-AA84-91978B1BD676}" srcOrd="0" destOrd="0" presId="urn:microsoft.com/office/officeart/2018/5/layout/IconCircleLabelList"/>
    <dgm:cxn modelId="{AD02DDA8-1799-344F-B6E6-4C53AB278D71}" type="presParOf" srcId="{FB6B661C-FE37-4ECC-B869-B4305A4B8CCD}" destId="{4D200444-ED25-4823-B63B-9B2D02D443A5}" srcOrd="1" destOrd="0" presId="urn:microsoft.com/office/officeart/2018/5/layout/IconCircleLabelList"/>
    <dgm:cxn modelId="{6CEA05BB-5F44-864D-AC87-F8AB249C8326}" type="presParOf" srcId="{FB6B661C-FE37-4ECC-B869-B4305A4B8CCD}" destId="{A8197F56-233B-4358-BAED-A9141F4E05E7}" srcOrd="2" destOrd="0" presId="urn:microsoft.com/office/officeart/2018/5/layout/IconCircleLabelList"/>
    <dgm:cxn modelId="{0B12D83E-F815-A144-98D5-F473E70B7485}" type="presParOf" srcId="{FB6B661C-FE37-4ECC-B869-B4305A4B8CCD}" destId="{28D990BC-805D-446A-821C-8FAEEEB78820}" srcOrd="3" destOrd="0" presId="urn:microsoft.com/office/officeart/2018/5/layout/IconCircleLabelList"/>
    <dgm:cxn modelId="{F124E892-B6B6-6D43-95E1-B2EF33CB3BDD}" type="presParOf" srcId="{9E9836C8-222B-4DCF-9CA9-BF512836EC19}" destId="{0E46C227-FC9E-4248-A491-42310AA01D58}" srcOrd="5" destOrd="0" presId="urn:microsoft.com/office/officeart/2018/5/layout/IconCircleLabelList"/>
    <dgm:cxn modelId="{6028BC47-06C7-6C4D-9FB6-EB24E58A9E24}" type="presParOf" srcId="{9E9836C8-222B-4DCF-9CA9-BF512836EC19}" destId="{9EC60155-0289-4907-A41A-E4887C6234A3}" srcOrd="6" destOrd="0" presId="urn:microsoft.com/office/officeart/2018/5/layout/IconCircleLabelList"/>
    <dgm:cxn modelId="{0B068FF1-7BC1-D44F-B413-99C159D9AFE5}" type="presParOf" srcId="{9EC60155-0289-4907-A41A-E4887C6234A3}" destId="{335826C9-3555-4511-985A-D26E7BAACC4D}" srcOrd="0" destOrd="0" presId="urn:microsoft.com/office/officeart/2018/5/layout/IconCircleLabelList"/>
    <dgm:cxn modelId="{2C7948D0-16F7-D64C-96F0-7C6ABFF33735}" type="presParOf" srcId="{9EC60155-0289-4907-A41A-E4887C6234A3}" destId="{71716658-7EE4-4167-93A0-B8772701CDB8}" srcOrd="1" destOrd="0" presId="urn:microsoft.com/office/officeart/2018/5/layout/IconCircleLabelList"/>
    <dgm:cxn modelId="{C80FE9A3-646C-A543-94CB-E9CAD8359628}" type="presParOf" srcId="{9EC60155-0289-4907-A41A-E4887C6234A3}" destId="{81B62B6B-2BF7-48C8-A321-40963BF23714}" srcOrd="2" destOrd="0" presId="urn:microsoft.com/office/officeart/2018/5/layout/IconCircleLabelList"/>
    <dgm:cxn modelId="{EBD0A7E6-1365-AE40-ADE2-AE71B45D3495}" type="presParOf" srcId="{9EC60155-0289-4907-A41A-E4887C6234A3}" destId="{6FB541EF-8A99-44B4-A1C2-24423FCBAD90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B9AF45-3055-4BC4-98EC-F59900A45DD2}">
      <dsp:nvSpPr>
        <dsp:cNvPr id="0" name=""/>
        <dsp:cNvSpPr/>
      </dsp:nvSpPr>
      <dsp:spPr>
        <a:xfrm>
          <a:off x="564191" y="1324082"/>
          <a:ext cx="1446128" cy="1446128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B5D01D-4450-4AC3-A9C2-94FA900B03F9}">
      <dsp:nvSpPr>
        <dsp:cNvPr id="0" name=""/>
        <dsp:cNvSpPr/>
      </dsp:nvSpPr>
      <dsp:spPr>
        <a:xfrm>
          <a:off x="872382" y="1632273"/>
          <a:ext cx="829745" cy="829745"/>
        </a:xfrm>
        <a:prstGeom prst="rect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D82264-6136-446F-81D8-336E89042EC4}">
      <dsp:nvSpPr>
        <dsp:cNvPr id="0" name=""/>
        <dsp:cNvSpPr/>
      </dsp:nvSpPr>
      <dsp:spPr>
        <a:xfrm>
          <a:off x="101904" y="3220644"/>
          <a:ext cx="237070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AU" sz="2200" kern="1200" dirty="0"/>
            <a:t>Simple Churches</a:t>
          </a:r>
        </a:p>
      </dsp:txBody>
      <dsp:txXfrm>
        <a:off x="101904" y="3220644"/>
        <a:ext cx="2370702" cy="720000"/>
      </dsp:txXfrm>
    </dsp:sp>
    <dsp:sp modelId="{963151E5-696D-40B1-A848-C6570DDEAEF4}">
      <dsp:nvSpPr>
        <dsp:cNvPr id="0" name=""/>
        <dsp:cNvSpPr/>
      </dsp:nvSpPr>
      <dsp:spPr>
        <a:xfrm>
          <a:off x="3349766" y="1324082"/>
          <a:ext cx="1446128" cy="1446128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8091FA-74C6-47B0-BBE3-0B4824D2CDC5}">
      <dsp:nvSpPr>
        <dsp:cNvPr id="0" name=""/>
        <dsp:cNvSpPr/>
      </dsp:nvSpPr>
      <dsp:spPr>
        <a:xfrm>
          <a:off x="3657957" y="1632273"/>
          <a:ext cx="829745" cy="829745"/>
        </a:xfrm>
        <a:prstGeom prst="rect">
          <a:avLst/>
        </a:prstGeom>
        <a:blipFill>
          <a:blip xmlns:r="http://schemas.openxmlformats.org/officeDocument/2006/relationships" r:embed="rId2"/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60FA74-B61D-47B3-B4CE-4C81AFCA9725}">
      <dsp:nvSpPr>
        <dsp:cNvPr id="0" name=""/>
        <dsp:cNvSpPr/>
      </dsp:nvSpPr>
      <dsp:spPr>
        <a:xfrm>
          <a:off x="2887479" y="3220644"/>
          <a:ext cx="237070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 dirty="0" err="1"/>
            <a:t>Neighbourhood</a:t>
          </a:r>
          <a:r>
            <a:rPr lang="en-US" sz="2200" kern="1200" dirty="0"/>
            <a:t> Churches</a:t>
          </a:r>
          <a:endParaRPr lang="en-GB" sz="2200" kern="1200" dirty="0"/>
        </a:p>
      </dsp:txBody>
      <dsp:txXfrm>
        <a:off x="2887479" y="3220644"/>
        <a:ext cx="2370702" cy="720000"/>
      </dsp:txXfrm>
    </dsp:sp>
    <dsp:sp modelId="{EDAC380E-13EE-4A5F-AA84-91978B1BD676}">
      <dsp:nvSpPr>
        <dsp:cNvPr id="0" name=""/>
        <dsp:cNvSpPr/>
      </dsp:nvSpPr>
      <dsp:spPr>
        <a:xfrm>
          <a:off x="5896086" y="1239458"/>
          <a:ext cx="1924637" cy="1784623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200444-ED25-4823-B63B-9B2D02D443A5}">
      <dsp:nvSpPr>
        <dsp:cNvPr id="0" name=""/>
        <dsp:cNvSpPr/>
      </dsp:nvSpPr>
      <dsp:spPr>
        <a:xfrm>
          <a:off x="6443532" y="1716897"/>
          <a:ext cx="829745" cy="829745"/>
        </a:xfrm>
        <a:prstGeom prst="rect">
          <a:avLst/>
        </a:prstGeom>
        <a:blipFill>
          <a:blip xmlns:r="http://schemas.openxmlformats.org/officeDocument/2006/relationships" r:embed="rId3"/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D990BC-805D-446A-821C-8FAEEEB78820}">
      <dsp:nvSpPr>
        <dsp:cNvPr id="0" name=""/>
        <dsp:cNvSpPr/>
      </dsp:nvSpPr>
      <dsp:spPr>
        <a:xfrm>
          <a:off x="5673054" y="3305268"/>
          <a:ext cx="237070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/>
            <a:t>Regional Churches</a:t>
          </a:r>
          <a:endParaRPr lang="en-GB" sz="2200" kern="1200"/>
        </a:p>
      </dsp:txBody>
      <dsp:txXfrm>
        <a:off x="5673054" y="3305268"/>
        <a:ext cx="2370702" cy="720000"/>
      </dsp:txXfrm>
    </dsp:sp>
    <dsp:sp modelId="{335826C9-3555-4511-985A-D26E7BAACC4D}">
      <dsp:nvSpPr>
        <dsp:cNvPr id="0" name=""/>
        <dsp:cNvSpPr/>
      </dsp:nvSpPr>
      <dsp:spPr>
        <a:xfrm>
          <a:off x="8920916" y="1324082"/>
          <a:ext cx="1446128" cy="1446128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16658-7EE4-4167-93A0-B8772701CDB8}">
      <dsp:nvSpPr>
        <dsp:cNvPr id="0" name=""/>
        <dsp:cNvSpPr/>
      </dsp:nvSpPr>
      <dsp:spPr>
        <a:xfrm>
          <a:off x="9201780" y="1593412"/>
          <a:ext cx="884401" cy="907468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l="-13000" r="-13000"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B541EF-8A99-44B4-A1C2-24423FCBAD90}">
      <dsp:nvSpPr>
        <dsp:cNvPr id="0" name=""/>
        <dsp:cNvSpPr/>
      </dsp:nvSpPr>
      <dsp:spPr>
        <a:xfrm>
          <a:off x="8458629" y="3220644"/>
          <a:ext cx="237070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/>
            <a:t>Resource Churches</a:t>
          </a:r>
          <a:endParaRPr lang="en-GB" sz="2200" kern="1200"/>
        </a:p>
      </dsp:txBody>
      <dsp:txXfrm>
        <a:off x="8458629" y="3220644"/>
        <a:ext cx="2370702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6193301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88917">
      <a:defRPr sz="1841">
        <a:latin typeface="Lucida Grande"/>
        <a:ea typeface="Lucida Grande"/>
        <a:cs typeface="Lucida Grande"/>
        <a:sym typeface="Lucida Grande"/>
      </a:defRPr>
    </a:lvl1pPr>
    <a:lvl2pPr indent="191315" defTabSz="488917">
      <a:defRPr sz="1841">
        <a:latin typeface="Lucida Grande"/>
        <a:ea typeface="Lucida Grande"/>
        <a:cs typeface="Lucida Grande"/>
        <a:sym typeface="Lucida Grande"/>
      </a:defRPr>
    </a:lvl2pPr>
    <a:lvl3pPr indent="382630" defTabSz="488917">
      <a:defRPr sz="1841">
        <a:latin typeface="Lucida Grande"/>
        <a:ea typeface="Lucida Grande"/>
        <a:cs typeface="Lucida Grande"/>
        <a:sym typeface="Lucida Grande"/>
      </a:defRPr>
    </a:lvl3pPr>
    <a:lvl4pPr indent="573946" defTabSz="488917">
      <a:defRPr sz="1841">
        <a:latin typeface="Lucida Grande"/>
        <a:ea typeface="Lucida Grande"/>
        <a:cs typeface="Lucida Grande"/>
        <a:sym typeface="Lucida Grande"/>
      </a:defRPr>
    </a:lvl4pPr>
    <a:lvl5pPr indent="765262" defTabSz="488917">
      <a:defRPr sz="1841">
        <a:latin typeface="Lucida Grande"/>
        <a:ea typeface="Lucida Grande"/>
        <a:cs typeface="Lucida Grande"/>
        <a:sym typeface="Lucida Grande"/>
      </a:defRPr>
    </a:lvl5pPr>
    <a:lvl6pPr indent="956576" defTabSz="488917">
      <a:defRPr sz="1841">
        <a:latin typeface="Lucida Grande"/>
        <a:ea typeface="Lucida Grande"/>
        <a:cs typeface="Lucida Grande"/>
        <a:sym typeface="Lucida Grande"/>
      </a:defRPr>
    </a:lvl6pPr>
    <a:lvl7pPr indent="1147891" defTabSz="488917">
      <a:defRPr sz="1841">
        <a:latin typeface="Lucida Grande"/>
        <a:ea typeface="Lucida Grande"/>
        <a:cs typeface="Lucida Grande"/>
        <a:sym typeface="Lucida Grande"/>
      </a:defRPr>
    </a:lvl7pPr>
    <a:lvl8pPr indent="1339207" defTabSz="488917">
      <a:defRPr sz="1841">
        <a:latin typeface="Lucida Grande"/>
        <a:ea typeface="Lucida Grande"/>
        <a:cs typeface="Lucida Grande"/>
        <a:sym typeface="Lucida Grande"/>
      </a:defRPr>
    </a:lvl8pPr>
    <a:lvl9pPr indent="1530522" defTabSz="488917">
      <a:defRPr sz="1841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358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2/5/25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38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2/5/25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172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202406" y="2759274"/>
            <a:ext cx="11775281" cy="1339453"/>
          </a:xfrm>
          <a:prstGeom prst="rect">
            <a:avLst/>
          </a:prstGeom>
          <a:solidFill>
            <a:srgbClr val="E4589C"/>
          </a:solidFill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99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18855176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202406" y="2125266"/>
            <a:ext cx="11775281" cy="1339453"/>
          </a:xfrm>
          <a:prstGeom prst="rect">
            <a:avLst/>
          </a:prstGeom>
          <a:solidFill>
            <a:srgbClr val="85C92E"/>
          </a:solidFill>
        </p:spPr>
        <p:txBody>
          <a:bodyPr anchor="b"/>
          <a:lstStyle>
            <a:lvl1pPr>
              <a:defRPr sz="9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9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202406" y="3455789"/>
            <a:ext cx="11775281" cy="625078"/>
          </a:xfrm>
          <a:prstGeom prst="rect">
            <a:avLst/>
          </a:prstGeom>
          <a:solidFill>
            <a:srgbClr val="85C92E"/>
          </a:solidFill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99697745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635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142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2/5/25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88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2/5/25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070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2/5/25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800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944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2/5/25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034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2/5/25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88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2/5/25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57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ctrTitle"/>
          </p:nvPr>
        </p:nvSpPr>
        <p:spPr>
          <a:xfrm>
            <a:off x="337456" y="731393"/>
            <a:ext cx="7802880" cy="141271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AU" sz="8000" dirty="0">
                <a:solidFill>
                  <a:schemeClr val="bg1"/>
                </a:solidFill>
              </a:rPr>
              <a:t>Visioning Forum 2</a:t>
            </a:r>
            <a:endParaRPr sz="9000" dirty="0">
              <a:solidFill>
                <a:schemeClr val="bg1"/>
              </a:solidFill>
            </a:endParaRPr>
          </a:p>
        </p:txBody>
      </p:sp>
      <p:sp>
        <p:nvSpPr>
          <p:cNvPr id="44" name="Shape 44"/>
          <p:cNvSpPr>
            <a:spLocks noGrp="1"/>
          </p:cNvSpPr>
          <p:nvPr>
            <p:ph type="subTitle" idx="1"/>
          </p:nvPr>
        </p:nvSpPr>
        <p:spPr>
          <a:xfrm>
            <a:off x="337456" y="3359725"/>
            <a:ext cx="7802880" cy="306580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AU" sz="8799" b="1" dirty="0">
                <a:solidFill>
                  <a:srgbClr val="FFFFFF"/>
                </a:solidFill>
              </a:rPr>
              <a:t>Uncovering VALUES</a:t>
            </a:r>
            <a:endParaRPr sz="8799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06A7E-233B-FD9C-AAF7-761E19910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52">
            <a:extLst>
              <a:ext uri="{FF2B5EF4-FFF2-40B4-BE49-F238E27FC236}">
                <a16:creationId xmlns:a16="http://schemas.microsoft.com/office/drawing/2014/main" id="{FD976331-3349-FD46-6268-E0FEB7FB2B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2919" y="805180"/>
            <a:ext cx="2947482" cy="46011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dirty="0"/>
              <a:t>Purpose, Values &amp; Vision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BC2F2C-2711-4362-2011-A32D1D463EB4}"/>
              </a:ext>
            </a:extLst>
          </p:cNvPr>
          <p:cNvSpPr txBox="1"/>
          <p:nvPr/>
        </p:nvSpPr>
        <p:spPr>
          <a:xfrm>
            <a:off x="7869382" y="16348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36FEB07-7CA3-1E4B-FAE4-5BA84178DD70}"/>
              </a:ext>
            </a:extLst>
          </p:cNvPr>
          <p:cNvSpPr/>
          <p:nvPr/>
        </p:nvSpPr>
        <p:spPr>
          <a:xfrm>
            <a:off x="3782291" y="4461163"/>
            <a:ext cx="7772400" cy="16271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VISION		imparted by God, discovered 							through prayer, acknowledged by 					the church body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87F6C90-8327-FA65-8600-9AC69C15C428}"/>
              </a:ext>
            </a:extLst>
          </p:cNvPr>
          <p:cNvSpPr/>
          <p:nvPr/>
        </p:nvSpPr>
        <p:spPr>
          <a:xfrm>
            <a:off x="3782291" y="2641224"/>
            <a:ext cx="7772400" cy="162710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VALUES		uncovered not created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8103ED2-0041-6EB2-01AA-B9B2DB6426C3}"/>
              </a:ext>
            </a:extLst>
          </p:cNvPr>
          <p:cNvSpPr/>
          <p:nvPr/>
        </p:nvSpPr>
        <p:spPr>
          <a:xfrm>
            <a:off x="3782291" y="821285"/>
            <a:ext cx="7772400" cy="1627101"/>
          </a:xfrm>
          <a:prstGeom prst="roundRect">
            <a:avLst/>
          </a:prstGeom>
          <a:solidFill>
            <a:srgbClr val="1BB3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PURPOSE	determined Biblically</a:t>
            </a:r>
          </a:p>
        </p:txBody>
      </p:sp>
    </p:spTree>
    <p:extLst>
      <p:ext uri="{BB962C8B-B14F-4D97-AF65-F5344CB8AC3E}">
        <p14:creationId xmlns:p14="http://schemas.microsoft.com/office/powerpoint/2010/main" val="303523663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926AB-A1B5-ABDD-C49C-9AB08712E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drawing of a train&#10;&#10;AI-generated content may be incorrect.">
            <a:extLst>
              <a:ext uri="{FF2B5EF4-FFF2-40B4-BE49-F238E27FC236}">
                <a16:creationId xmlns:a16="http://schemas.microsoft.com/office/drawing/2014/main" id="{FFD6EDDC-493B-3DB8-467E-A41AF5201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695" y="1074087"/>
            <a:ext cx="8225402" cy="4615364"/>
          </a:xfrm>
          <a:prstGeom prst="rect">
            <a:avLst/>
          </a:prstGeom>
        </p:spPr>
      </p:pic>
      <p:sp>
        <p:nvSpPr>
          <p:cNvPr id="160" name="Shape 52">
            <a:extLst>
              <a:ext uri="{FF2B5EF4-FFF2-40B4-BE49-F238E27FC236}">
                <a16:creationId xmlns:a16="http://schemas.microsoft.com/office/drawing/2014/main" id="{83F18F72-95B2-769B-D906-4D1E7EABA0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2918" y="805180"/>
            <a:ext cx="3155299" cy="46011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dirty="0"/>
              <a:t>The importance of Purpose, Values &amp; Vision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F5D6C0-F08C-91BE-269E-CE7A1D572E34}"/>
              </a:ext>
            </a:extLst>
          </p:cNvPr>
          <p:cNvSpPr txBox="1"/>
          <p:nvPr/>
        </p:nvSpPr>
        <p:spPr>
          <a:xfrm>
            <a:off x="7869382" y="16348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Shape 62">
            <a:extLst>
              <a:ext uri="{FF2B5EF4-FFF2-40B4-BE49-F238E27FC236}">
                <a16:creationId xmlns:a16="http://schemas.microsoft.com/office/drawing/2014/main" id="{D0843998-317F-C0DC-CE7C-73F91FE84353}"/>
              </a:ext>
            </a:extLst>
          </p:cNvPr>
          <p:cNvSpPr txBox="1"/>
          <p:nvPr/>
        </p:nvSpPr>
        <p:spPr>
          <a:xfrm>
            <a:off x="4649200" y="2412089"/>
            <a:ext cx="2121041" cy="419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noAutofit/>
          </a:bodyPr>
          <a:lstStyle/>
          <a:p>
            <a:pPr>
              <a:lnSpc>
                <a:spcPct val="80000"/>
              </a:lnSpc>
              <a:defRPr sz="2200">
                <a:solidFill>
                  <a:srgbClr val="FF26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lang="en-AU" sz="2400" dirty="0"/>
              <a:t>Your</a:t>
            </a:r>
            <a:r>
              <a:rPr sz="2400" dirty="0"/>
              <a:t> </a:t>
            </a:r>
            <a:endParaRPr sz="2400" b="1" dirty="0">
              <a:solidFill>
                <a:srgbClr val="000000"/>
              </a:solidFill>
              <a:latin typeface="Futura Condensed"/>
              <a:ea typeface="Futura Condensed"/>
              <a:cs typeface="Futura Condensed"/>
              <a:sym typeface="Futura Condensed"/>
            </a:endParaRPr>
          </a:p>
          <a:p>
            <a:pPr>
              <a:lnSpc>
                <a:spcPct val="80000"/>
              </a:lnSpc>
              <a:defRPr sz="2200">
                <a:solidFill>
                  <a:srgbClr val="FF26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sz="2400" dirty="0"/>
              <a:t>Baptist Church</a:t>
            </a:r>
          </a:p>
        </p:txBody>
      </p:sp>
      <p:sp>
        <p:nvSpPr>
          <p:cNvPr id="5" name="Shape 63">
            <a:extLst>
              <a:ext uri="{FF2B5EF4-FFF2-40B4-BE49-F238E27FC236}">
                <a16:creationId xmlns:a16="http://schemas.microsoft.com/office/drawing/2014/main" id="{F8837D5B-2C49-D673-9BA2-8ACCE62A67C5}"/>
              </a:ext>
            </a:extLst>
          </p:cNvPr>
          <p:cNvSpPr txBox="1"/>
          <p:nvPr/>
        </p:nvSpPr>
        <p:spPr>
          <a:xfrm>
            <a:off x="7138103" y="3352475"/>
            <a:ext cx="2121041" cy="247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noAutofit/>
          </a:bodyPr>
          <a:lstStyle>
            <a:lvl1pPr>
              <a:lnSpc>
                <a:spcPct val="80000"/>
              </a:lnSpc>
              <a:defRPr sz="2200">
                <a:solidFill>
                  <a:srgbClr val="FF2600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rPr sz="2400" dirty="0"/>
              <a:t>Purpose</a:t>
            </a:r>
          </a:p>
        </p:txBody>
      </p:sp>
      <p:sp>
        <p:nvSpPr>
          <p:cNvPr id="6" name="Shape 64">
            <a:extLst>
              <a:ext uri="{FF2B5EF4-FFF2-40B4-BE49-F238E27FC236}">
                <a16:creationId xmlns:a16="http://schemas.microsoft.com/office/drawing/2014/main" id="{F0EF91D1-123E-5D1F-F83B-0F4F8EE07D44}"/>
              </a:ext>
            </a:extLst>
          </p:cNvPr>
          <p:cNvSpPr txBox="1"/>
          <p:nvPr/>
        </p:nvSpPr>
        <p:spPr>
          <a:xfrm>
            <a:off x="6783940" y="5202120"/>
            <a:ext cx="2121041" cy="247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noAutofit/>
          </a:bodyPr>
          <a:lstStyle>
            <a:lvl1pPr>
              <a:lnSpc>
                <a:spcPct val="80000"/>
              </a:lnSpc>
              <a:defRPr sz="2200">
                <a:solidFill>
                  <a:srgbClr val="FF2600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rPr sz="2400" dirty="0"/>
              <a:t>Values</a:t>
            </a:r>
          </a:p>
        </p:txBody>
      </p:sp>
      <p:sp>
        <p:nvSpPr>
          <p:cNvPr id="7" name="Shape 65">
            <a:extLst>
              <a:ext uri="{FF2B5EF4-FFF2-40B4-BE49-F238E27FC236}">
                <a16:creationId xmlns:a16="http://schemas.microsoft.com/office/drawing/2014/main" id="{5B9AEFF9-7791-7747-8C92-CBFFEAB874FE}"/>
              </a:ext>
            </a:extLst>
          </p:cNvPr>
          <p:cNvSpPr txBox="1"/>
          <p:nvPr/>
        </p:nvSpPr>
        <p:spPr>
          <a:xfrm>
            <a:off x="9767418" y="3134585"/>
            <a:ext cx="2121041" cy="247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noAutofit/>
          </a:bodyPr>
          <a:lstStyle>
            <a:lvl1pPr>
              <a:lnSpc>
                <a:spcPct val="80000"/>
              </a:lnSpc>
              <a:defRPr sz="2200">
                <a:solidFill>
                  <a:srgbClr val="FF2600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rPr sz="2400" dirty="0"/>
              <a:t>Vi</a:t>
            </a:r>
            <a:r>
              <a:rPr lang="en-AU" sz="2400" dirty="0" err="1"/>
              <a:t>si</a:t>
            </a:r>
            <a:r>
              <a:rPr sz="2400" dirty="0"/>
              <a:t>on</a:t>
            </a:r>
          </a:p>
        </p:txBody>
      </p:sp>
      <p:sp>
        <p:nvSpPr>
          <p:cNvPr id="8" name="Shape 66">
            <a:extLst>
              <a:ext uri="{FF2B5EF4-FFF2-40B4-BE49-F238E27FC236}">
                <a16:creationId xmlns:a16="http://schemas.microsoft.com/office/drawing/2014/main" id="{BD0D50EC-BEC5-475F-25DB-8C9427A62ED0}"/>
              </a:ext>
            </a:extLst>
          </p:cNvPr>
          <p:cNvSpPr txBox="1"/>
          <p:nvPr/>
        </p:nvSpPr>
        <p:spPr>
          <a:xfrm>
            <a:off x="8222497" y="5282771"/>
            <a:ext cx="2121041" cy="247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noAutofit/>
          </a:bodyPr>
          <a:lstStyle/>
          <a:p>
            <a:pPr algn="ctr">
              <a:lnSpc>
                <a:spcPct val="80000"/>
              </a:lnSpc>
              <a:defRPr sz="2200">
                <a:solidFill>
                  <a:srgbClr val="FF26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sz="2400" dirty="0"/>
              <a:t>Strategic Steps</a:t>
            </a:r>
          </a:p>
        </p:txBody>
      </p:sp>
    </p:spTree>
    <p:extLst>
      <p:ext uri="{BB962C8B-B14F-4D97-AF65-F5344CB8AC3E}">
        <p14:creationId xmlns:p14="http://schemas.microsoft.com/office/powerpoint/2010/main" val="30006005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EB93-B3CC-77DD-F68C-0CFB6643EF4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059573" y="1336667"/>
            <a:ext cx="6892937" cy="24040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tx1"/>
                </a:solidFill>
              </a:rPr>
              <a:t>Draft Purpose Statement</a:t>
            </a:r>
          </a:p>
          <a:p>
            <a:pPr marL="0" indent="0">
              <a:buNone/>
            </a:pPr>
            <a:r>
              <a:rPr lang="en-US" sz="4400" b="1" dirty="0">
                <a:solidFill>
                  <a:schemeClr val="tx1"/>
                </a:solidFill>
              </a:rPr>
              <a:t>FEEDBACK</a:t>
            </a:r>
          </a:p>
        </p:txBody>
      </p:sp>
      <p:pic>
        <p:nvPicPr>
          <p:cNvPr id="2" name="Graphic 1" descr="Pencil">
            <a:extLst>
              <a:ext uri="{FF2B5EF4-FFF2-40B4-BE49-F238E27FC236}">
                <a16:creationId xmlns:a16="http://schemas.microsoft.com/office/drawing/2014/main" id="{D07EDF8D-8BE5-A12B-182F-6B13E1C66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06836" y="827095"/>
            <a:ext cx="5271953" cy="52719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978AAB5-0AA4-C8CE-12F7-B1965ED1634F}"/>
              </a:ext>
            </a:extLst>
          </p:cNvPr>
          <p:cNvSpPr/>
          <p:nvPr/>
        </p:nvSpPr>
        <p:spPr>
          <a:xfrm>
            <a:off x="0" y="758951"/>
            <a:ext cx="360218" cy="53400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05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8212B-D6BF-2C46-173D-7814B4C99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13CC7C8-9D2E-5B30-B599-C7AAB33A135F}"/>
              </a:ext>
            </a:extLst>
          </p:cNvPr>
          <p:cNvSpPr/>
          <p:nvPr/>
        </p:nvSpPr>
        <p:spPr>
          <a:xfrm>
            <a:off x="0" y="775855"/>
            <a:ext cx="3463636" cy="5320145"/>
          </a:xfrm>
          <a:prstGeom prst="rect">
            <a:avLst/>
          </a:prstGeom>
          <a:solidFill>
            <a:srgbClr val="1BB3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5" name="Shape 69">
            <a:extLst>
              <a:ext uri="{FF2B5EF4-FFF2-40B4-BE49-F238E27FC236}">
                <a16:creationId xmlns:a16="http://schemas.microsoft.com/office/drawing/2014/main" id="{3939F298-19C3-1E45-760F-8A43F975E8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06576" y="905200"/>
            <a:ext cx="7660359" cy="519080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1800"/>
              </a:spcBef>
              <a:buSzTx/>
              <a:buNone/>
              <a:defRPr b="1"/>
            </a:pPr>
            <a:r>
              <a:rPr sz="3200" dirty="0">
                <a:solidFill>
                  <a:schemeClr val="tx1"/>
                </a:solidFill>
              </a:rPr>
              <a:t>Is our purpose statement:</a:t>
            </a:r>
          </a:p>
          <a:p>
            <a:pPr marL="402049" algn="l">
              <a:lnSpc>
                <a:spcPct val="100000"/>
              </a:lnSpc>
              <a:spcBef>
                <a:spcPts val="1800"/>
              </a:spcBef>
              <a:buClrTx/>
              <a:buAutoNum type="arabicPeriod"/>
              <a:defRPr b="1"/>
            </a:pPr>
            <a:r>
              <a:rPr sz="3200" dirty="0">
                <a:solidFill>
                  <a:schemeClr val="tx1"/>
                </a:solidFill>
              </a:rPr>
              <a:t>Biblically based?</a:t>
            </a:r>
          </a:p>
          <a:p>
            <a:pPr marL="402049" algn="l">
              <a:lnSpc>
                <a:spcPct val="100000"/>
              </a:lnSpc>
              <a:spcBef>
                <a:spcPts val="1800"/>
              </a:spcBef>
              <a:buClrTx/>
              <a:buAutoNum type="arabicPeriod"/>
              <a:defRPr b="1"/>
            </a:pPr>
            <a:r>
              <a:rPr sz="3200" dirty="0">
                <a:solidFill>
                  <a:schemeClr val="tx1"/>
                </a:solidFill>
              </a:rPr>
              <a:t>One sentence?</a:t>
            </a:r>
          </a:p>
          <a:p>
            <a:pPr marL="402049" algn="l">
              <a:lnSpc>
                <a:spcPct val="100000"/>
              </a:lnSpc>
              <a:spcBef>
                <a:spcPts val="1800"/>
              </a:spcBef>
              <a:buClrTx/>
              <a:buAutoNum type="arabicPeriod"/>
              <a:defRPr b="1"/>
            </a:pPr>
            <a:r>
              <a:rPr sz="3200" dirty="0">
                <a:solidFill>
                  <a:schemeClr val="tx1"/>
                </a:solidFill>
              </a:rPr>
              <a:t>Over-arching rather than specific?</a:t>
            </a:r>
          </a:p>
          <a:p>
            <a:pPr marL="402049" algn="l">
              <a:lnSpc>
                <a:spcPct val="100000"/>
              </a:lnSpc>
              <a:spcBef>
                <a:spcPts val="1800"/>
              </a:spcBef>
              <a:buClrTx/>
              <a:buAutoNum type="arabicPeriod"/>
              <a:defRPr b="1"/>
            </a:pPr>
            <a:r>
              <a:rPr sz="3200" dirty="0">
                <a:solidFill>
                  <a:schemeClr val="tx1"/>
                </a:solidFill>
              </a:rPr>
              <a:t>Applicable to most churches?</a:t>
            </a:r>
          </a:p>
          <a:p>
            <a:pPr marL="402049" algn="l">
              <a:lnSpc>
                <a:spcPct val="100000"/>
              </a:lnSpc>
              <a:spcBef>
                <a:spcPts val="1800"/>
              </a:spcBef>
              <a:buClrTx/>
              <a:buAutoNum type="arabicPeriod"/>
              <a:defRPr b="1"/>
            </a:pPr>
            <a:r>
              <a:rPr sz="3200" dirty="0">
                <a:solidFill>
                  <a:schemeClr val="tx1"/>
                </a:solidFill>
              </a:rPr>
              <a:t>Timeless? </a:t>
            </a:r>
            <a:r>
              <a:rPr sz="3200" dirty="0" err="1">
                <a:solidFill>
                  <a:schemeClr val="tx1"/>
                </a:solidFill>
              </a:rPr>
              <a:t>ie</a:t>
            </a:r>
            <a:r>
              <a:rPr sz="3200" dirty="0">
                <a:solidFill>
                  <a:schemeClr val="tx1"/>
                </a:solidFill>
              </a:rPr>
              <a:t>. it will never go out of date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0A6BCB-F152-CF84-7CEB-CE4A79C92DEC}"/>
              </a:ext>
            </a:extLst>
          </p:cNvPr>
          <p:cNvSpPr txBox="1"/>
          <p:nvPr/>
        </p:nvSpPr>
        <p:spPr>
          <a:xfrm>
            <a:off x="639470" y="1721304"/>
            <a:ext cx="24394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Checking our Purpose Statement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F0ECB0-9AA9-524C-D118-484A07B36218}"/>
              </a:ext>
            </a:extLst>
          </p:cNvPr>
          <p:cNvSpPr txBox="1"/>
          <p:nvPr/>
        </p:nvSpPr>
        <p:spPr>
          <a:xfrm>
            <a:off x="639471" y="4316704"/>
            <a:ext cx="24394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/>
              <a:t>Remember: Purpose is why we exist</a:t>
            </a:r>
          </a:p>
        </p:txBody>
      </p:sp>
      <p:pic>
        <p:nvPicPr>
          <p:cNvPr id="16" name="Graphic 15" descr="Badge Question Mark with solid fill">
            <a:extLst>
              <a:ext uri="{FF2B5EF4-FFF2-40B4-BE49-F238E27FC236}">
                <a16:creationId xmlns:a16="http://schemas.microsoft.com/office/drawing/2014/main" id="{015D836F-30B6-667D-9E3A-3C2CC141A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1977" y="3500600"/>
            <a:ext cx="914400" cy="914400"/>
          </a:xfrm>
          <a:prstGeom prst="rect">
            <a:avLst/>
          </a:prstGeom>
        </p:spPr>
      </p:pic>
      <p:pic>
        <p:nvPicPr>
          <p:cNvPr id="18" name="Graphic 17" descr="Checkbox Ticked with solid fill">
            <a:extLst>
              <a:ext uri="{FF2B5EF4-FFF2-40B4-BE49-F238E27FC236}">
                <a16:creationId xmlns:a16="http://schemas.microsoft.com/office/drawing/2014/main" id="{6D28D49C-2C35-66DF-95FE-80F0CC3CC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6503" y="762000"/>
            <a:ext cx="1205346" cy="120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4749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build="p" bldLvl="5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droppedImage.pdf"/>
          <p:cNvPicPr/>
          <p:nvPr/>
        </p:nvPicPr>
        <p:blipFill>
          <a:blip r:embed="rId2"/>
          <a:srcRect t="19939"/>
          <a:stretch/>
        </p:blipFill>
        <p:spPr>
          <a:xfrm>
            <a:off x="528484" y="803564"/>
            <a:ext cx="11026208" cy="605443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1E6DCA-C8FD-E15C-F8D9-E8C42BC1D4D7}"/>
              </a:ext>
            </a:extLst>
          </p:cNvPr>
          <p:cNvSpPr txBox="1"/>
          <p:nvPr/>
        </p:nvSpPr>
        <p:spPr>
          <a:xfrm>
            <a:off x="528483" y="-131"/>
            <a:ext cx="11135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1"/>
                </a:solidFill>
              </a:rPr>
              <a:t>Lifecycle of a Congregation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droppedImage.pdf"/>
          <p:cNvPicPr/>
          <p:nvPr/>
        </p:nvPicPr>
        <p:blipFill>
          <a:blip r:embed="rId2"/>
          <a:srcRect t="22133"/>
          <a:stretch/>
        </p:blipFill>
        <p:spPr>
          <a:xfrm>
            <a:off x="651163" y="872836"/>
            <a:ext cx="10903527" cy="598516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D7E783-397A-91E7-2997-DD2D95BCC2AE}"/>
              </a:ext>
            </a:extLst>
          </p:cNvPr>
          <p:cNvSpPr txBox="1"/>
          <p:nvPr/>
        </p:nvSpPr>
        <p:spPr>
          <a:xfrm>
            <a:off x="55418" y="-65298"/>
            <a:ext cx="53979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Upward Lifecycle</a:t>
            </a:r>
          </a:p>
          <a:p>
            <a:r>
              <a:rPr lang="en-US" sz="4400" b="1" dirty="0">
                <a:solidFill>
                  <a:schemeClr val="accent1"/>
                </a:solidFill>
              </a:rPr>
              <a:t>Critical Needs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D9CABD-6918-A7CC-1D00-49AC9A7FEEDD}"/>
              </a:ext>
            </a:extLst>
          </p:cNvPr>
          <p:cNvSpPr txBox="1"/>
          <p:nvPr/>
        </p:nvSpPr>
        <p:spPr>
          <a:xfrm>
            <a:off x="6752526" y="-65298"/>
            <a:ext cx="53979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chemeClr val="accent1"/>
                </a:solidFill>
              </a:rPr>
              <a:t>Downward Lifecycle</a:t>
            </a:r>
          </a:p>
          <a:p>
            <a:pPr algn="r"/>
            <a:r>
              <a:rPr lang="en-US" sz="4400" b="1" dirty="0">
                <a:solidFill>
                  <a:schemeClr val="accent1"/>
                </a:solidFill>
              </a:rPr>
              <a:t>Critical Needs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 idx="4294967295"/>
          </p:nvPr>
        </p:nvSpPr>
        <p:spPr>
          <a:xfrm>
            <a:off x="6124575" y="1298575"/>
            <a:ext cx="6067425" cy="3254375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5900" b="1" spc="-100"/>
              <a:t>Critical Issues</a:t>
            </a:r>
          </a:p>
        </p:txBody>
      </p:sp>
      <p:pic>
        <p:nvPicPr>
          <p:cNvPr id="62" name="Graphic 61" descr="Warning">
            <a:extLst>
              <a:ext uri="{FF2B5EF4-FFF2-40B4-BE49-F238E27FC236}">
                <a16:creationId xmlns:a16="http://schemas.microsoft.com/office/drawing/2014/main" id="{CE8D2375-18E0-3094-51A1-71EEF8B5E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177" y="1695799"/>
            <a:ext cx="3458249" cy="345824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creen Shot 2015-04-28 at 12.13.35 pm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942109" y="0"/>
            <a:ext cx="10141527" cy="6857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B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CC5D542-D9F8-A995-C924-54D971946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"/>
          <a:stretch/>
        </p:blipFill>
        <p:spPr>
          <a:xfrm>
            <a:off x="1524000" y="0"/>
            <a:ext cx="899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50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B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28E1798-4F75-DB4A-735B-5385F1687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69" y="-9103"/>
            <a:ext cx="9131896" cy="686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46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-84871" y="150545"/>
            <a:ext cx="3479236" cy="584847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800"/>
            </a:lvl1pPr>
          </a:lstStyle>
          <a:p>
            <a:pPr lvl="0" algn="r">
              <a:defRPr sz="1800">
                <a:solidFill>
                  <a:srgbClr val="000000"/>
                </a:solidFill>
              </a:defRPr>
            </a:pPr>
            <a:r>
              <a:rPr lang="en-AU" sz="5000" dirty="0">
                <a:solidFill>
                  <a:schemeClr val="bg1"/>
                </a:solidFill>
              </a:rPr>
              <a:t>3 Key Questions for Churches to ask</a:t>
            </a:r>
          </a:p>
        </p:txBody>
      </p:sp>
      <p:sp>
        <p:nvSpPr>
          <p:cNvPr id="47" name="Shape 47"/>
          <p:cNvSpPr>
            <a:spLocks noGrp="1"/>
          </p:cNvSpPr>
          <p:nvPr>
            <p:ph idx="1"/>
          </p:nvPr>
        </p:nvSpPr>
        <p:spPr>
          <a:xfrm>
            <a:off x="4073236" y="829147"/>
            <a:ext cx="7418189" cy="5643115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6499"/>
              </a:spcBef>
              <a:buClrTx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en-AU" sz="3200" b="1" dirty="0"/>
              <a:t>Do we have an </a:t>
            </a:r>
            <a:r>
              <a:rPr lang="en-AU" sz="3200" b="1" u="sng" dirty="0"/>
              <a:t>honest picture</a:t>
            </a:r>
            <a:r>
              <a:rPr lang="en-AU" sz="3200" b="1" dirty="0"/>
              <a:t> of who we are?</a:t>
            </a:r>
          </a:p>
          <a:p>
            <a:pPr>
              <a:lnSpc>
                <a:spcPct val="100000"/>
              </a:lnSpc>
              <a:spcBef>
                <a:spcPts val="6499"/>
              </a:spcBef>
              <a:buClrTx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en-AU" sz="3200" b="1" dirty="0"/>
              <a:t>Do we have a </a:t>
            </a:r>
            <a:r>
              <a:rPr lang="en-AU" sz="3200" b="1" u="sng" dirty="0"/>
              <a:t>shared vision</a:t>
            </a:r>
            <a:r>
              <a:rPr lang="en-AU" sz="3200" b="1" dirty="0"/>
              <a:t> of where we are going?</a:t>
            </a:r>
          </a:p>
          <a:p>
            <a:pPr>
              <a:lnSpc>
                <a:spcPct val="100000"/>
              </a:lnSpc>
              <a:spcBef>
                <a:spcPts val="6499"/>
              </a:spcBef>
              <a:buClrTx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en-AU" sz="3200" b="1" dirty="0"/>
              <a:t>Do we have a </a:t>
            </a:r>
            <a:r>
              <a:rPr lang="en-AU" sz="3200" b="1" u="sng" dirty="0"/>
              <a:t>clear understanding</a:t>
            </a:r>
            <a:r>
              <a:rPr lang="en-AU" sz="3200" b="1" dirty="0"/>
              <a:t> of the next steps necessary to take in this journey?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B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2ED4FEA-9CD4-6954-D58B-907B31DE2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/>
          <a:stretch/>
        </p:blipFill>
        <p:spPr>
          <a:xfrm>
            <a:off x="1634836" y="3892"/>
            <a:ext cx="9038360" cy="685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82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B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BC30120C-E2A4-697C-3726-4B26CA38F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r="1515"/>
          <a:stretch/>
        </p:blipFill>
        <p:spPr>
          <a:xfrm>
            <a:off x="1676400" y="7776"/>
            <a:ext cx="8853055" cy="684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26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B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E6089C87-9C2B-C86A-886D-3BA8D56AD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"/>
          <a:stretch/>
        </p:blipFill>
        <p:spPr>
          <a:xfrm>
            <a:off x="1524001" y="-12959"/>
            <a:ext cx="9047018" cy="687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25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E82559-B4D8-2982-CD2A-310CBF5C9E86}"/>
              </a:ext>
            </a:extLst>
          </p:cNvPr>
          <p:cNvSpPr/>
          <p:nvPr/>
        </p:nvSpPr>
        <p:spPr>
          <a:xfrm>
            <a:off x="0" y="762000"/>
            <a:ext cx="3449782" cy="5334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Shape 107"/>
          <p:cNvSpPr txBox="1">
            <a:spLocks noGrp="1"/>
          </p:cNvSpPr>
          <p:nvPr>
            <p:ph type="title"/>
          </p:nvPr>
        </p:nvSpPr>
        <p:spPr>
          <a:xfrm>
            <a:off x="119698" y="1763636"/>
            <a:ext cx="3210385" cy="1375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>
              <a:defRPr sz="8400"/>
            </a:lvl1pPr>
          </a:lstStyle>
          <a:p>
            <a:r>
              <a:rPr sz="8000" b="1" dirty="0"/>
              <a:t>Values</a:t>
            </a:r>
          </a:p>
        </p:txBody>
      </p:sp>
      <p:sp>
        <p:nvSpPr>
          <p:cNvPr id="213" name="Shape 109"/>
          <p:cNvSpPr txBox="1"/>
          <p:nvPr/>
        </p:nvSpPr>
        <p:spPr>
          <a:xfrm>
            <a:off x="3951926" y="2914500"/>
            <a:ext cx="8832438" cy="10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/>
          <a:p>
            <a:pPr>
              <a:spcBef>
                <a:spcPts val="633"/>
              </a:spcBef>
              <a:defRPr sz="3500" b="1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sz="2800" dirty="0"/>
              <a:t>Values answer the core question: </a:t>
            </a:r>
          </a:p>
          <a:p>
            <a:pPr>
              <a:spcBef>
                <a:spcPts val="633"/>
              </a:spcBef>
              <a:defRPr sz="5300" b="1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sz="4000" dirty="0"/>
              <a:t>Why do we do what we do?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665D4-0B78-B144-C8EC-35094F556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B3059B-1A62-50DF-6790-9A173E584F41}"/>
              </a:ext>
            </a:extLst>
          </p:cNvPr>
          <p:cNvSpPr/>
          <p:nvPr/>
        </p:nvSpPr>
        <p:spPr>
          <a:xfrm>
            <a:off x="0" y="762000"/>
            <a:ext cx="3449782" cy="5334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Shape 107">
            <a:extLst>
              <a:ext uri="{FF2B5EF4-FFF2-40B4-BE49-F238E27FC236}">
                <a16:creationId xmlns:a16="http://schemas.microsoft.com/office/drawing/2014/main" id="{BDC20BCB-040F-708C-234E-92D25B925C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698" y="3117273"/>
            <a:ext cx="3210385" cy="25984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>
              <a:defRPr sz="8400"/>
            </a:lvl1pPr>
          </a:lstStyle>
          <a:p>
            <a:r>
              <a:rPr lang="en-AU" sz="6000" b="1" dirty="0"/>
              <a:t>Defining Core V</a:t>
            </a:r>
            <a:r>
              <a:rPr sz="6000" b="1" dirty="0" err="1"/>
              <a:t>alues</a:t>
            </a:r>
            <a:endParaRPr sz="6000" b="1" dirty="0"/>
          </a:p>
        </p:txBody>
      </p:sp>
      <p:sp>
        <p:nvSpPr>
          <p:cNvPr id="3" name="Shape 72">
            <a:extLst>
              <a:ext uri="{FF2B5EF4-FFF2-40B4-BE49-F238E27FC236}">
                <a16:creationId xmlns:a16="http://schemas.microsoft.com/office/drawing/2014/main" id="{C183B77E-9617-6C6B-D57E-226A6A3B0B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39135" y="1179687"/>
            <a:ext cx="7690865" cy="490245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>
            <a:noAutofit/>
          </a:bodyPr>
          <a:lstStyle/>
          <a:p>
            <a:pPr marL="457200" indent="-457200" algn="l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b="1"/>
            </a:pPr>
            <a:r>
              <a:rPr lang="en-AU" sz="3600" dirty="0">
                <a:solidFill>
                  <a:schemeClr val="tx1"/>
                </a:solidFill>
              </a:rPr>
              <a:t>Core values are constant</a:t>
            </a:r>
          </a:p>
          <a:p>
            <a:pPr marL="457200" indent="-457200" algn="l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b="1"/>
            </a:pPr>
            <a:r>
              <a:rPr lang="en-AU" sz="3600" dirty="0">
                <a:solidFill>
                  <a:schemeClr val="tx1"/>
                </a:solidFill>
              </a:rPr>
              <a:t>Core values are passionate</a:t>
            </a:r>
          </a:p>
          <a:p>
            <a:pPr marL="457200" indent="-457200" algn="l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b="1"/>
            </a:pPr>
            <a:r>
              <a:rPr lang="en-AU" sz="3600" dirty="0">
                <a:solidFill>
                  <a:schemeClr val="tx1"/>
                </a:solidFill>
              </a:rPr>
              <a:t>Core values are Biblical</a:t>
            </a:r>
          </a:p>
          <a:p>
            <a:pPr marL="457200" indent="-457200" algn="l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b="1"/>
            </a:pPr>
            <a:r>
              <a:rPr lang="en-AU" sz="3600" dirty="0">
                <a:solidFill>
                  <a:schemeClr val="tx1"/>
                </a:solidFill>
              </a:rPr>
              <a:t>Core values build quite slowly and change very slowly</a:t>
            </a:r>
          </a:p>
          <a:p>
            <a:pPr marL="457200" indent="-457200" algn="l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b="1"/>
            </a:pPr>
            <a:r>
              <a:rPr lang="en-AU" sz="3600" dirty="0">
                <a:solidFill>
                  <a:schemeClr val="tx1"/>
                </a:solidFill>
              </a:rPr>
              <a:t>Core values drive the ministry</a:t>
            </a:r>
          </a:p>
        </p:txBody>
      </p:sp>
    </p:spTree>
    <p:extLst>
      <p:ext uri="{BB962C8B-B14F-4D97-AF65-F5344CB8AC3E}">
        <p14:creationId xmlns:p14="http://schemas.microsoft.com/office/powerpoint/2010/main" val="390437965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C9713-952F-A32B-2B38-C3D41A80D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B759C8-6950-C92A-865E-F8D7AC472391}"/>
              </a:ext>
            </a:extLst>
          </p:cNvPr>
          <p:cNvSpPr/>
          <p:nvPr/>
        </p:nvSpPr>
        <p:spPr>
          <a:xfrm>
            <a:off x="0" y="762000"/>
            <a:ext cx="3449782" cy="5334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Shape 107">
            <a:extLst>
              <a:ext uri="{FF2B5EF4-FFF2-40B4-BE49-F238E27FC236}">
                <a16:creationId xmlns:a16="http://schemas.microsoft.com/office/drawing/2014/main" id="{158B2AFB-AF84-B078-AE11-44DB0BAF83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698" y="3117273"/>
            <a:ext cx="3210385" cy="25984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>
              <a:defRPr sz="8400"/>
            </a:lvl1pPr>
          </a:lstStyle>
          <a:p>
            <a:r>
              <a:rPr lang="en-AU" sz="6000" b="1" dirty="0"/>
              <a:t>Five Kinds of Values</a:t>
            </a:r>
            <a:endParaRPr sz="6000" b="1" dirty="0"/>
          </a:p>
        </p:txBody>
      </p:sp>
      <p:sp>
        <p:nvSpPr>
          <p:cNvPr id="3" name="Shape 72">
            <a:extLst>
              <a:ext uri="{FF2B5EF4-FFF2-40B4-BE49-F238E27FC236}">
                <a16:creationId xmlns:a16="http://schemas.microsoft.com/office/drawing/2014/main" id="{34061E70-DEBB-6A50-3528-1F26D4627B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22263" y="1193542"/>
            <a:ext cx="7566174" cy="490245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>
            <a:noAutofit/>
          </a:bodyPr>
          <a:lstStyle/>
          <a:p>
            <a:pPr marL="457200" indent="-457200" algn="l">
              <a:lnSpc>
                <a:spcPct val="100000"/>
              </a:lnSpc>
              <a:spcBef>
                <a:spcPts val="3000"/>
              </a:spcBef>
              <a:buFont typeface="Arial" panose="020B0604020202020204" pitchFamily="34" charset="0"/>
              <a:buChar char="•"/>
              <a:defRPr b="1"/>
            </a:pPr>
            <a:r>
              <a:rPr lang="en-AU" sz="3600" dirty="0">
                <a:solidFill>
                  <a:schemeClr val="tx1"/>
                </a:solidFill>
              </a:rPr>
              <a:t>Conscious vs unconscious values</a:t>
            </a:r>
          </a:p>
          <a:p>
            <a:pPr marL="457200" indent="-457200" algn="l">
              <a:lnSpc>
                <a:spcPct val="100000"/>
              </a:lnSpc>
              <a:spcBef>
                <a:spcPts val="3000"/>
              </a:spcBef>
              <a:buFont typeface="Arial" panose="020B0604020202020204" pitchFamily="34" charset="0"/>
              <a:buChar char="•"/>
              <a:defRPr b="1"/>
            </a:pPr>
            <a:r>
              <a:rPr lang="en-AU" sz="3600" dirty="0">
                <a:solidFill>
                  <a:schemeClr val="tx1"/>
                </a:solidFill>
              </a:rPr>
              <a:t>Shared vs unshared values</a:t>
            </a:r>
          </a:p>
          <a:p>
            <a:pPr marL="457200" indent="-457200" algn="l">
              <a:lnSpc>
                <a:spcPct val="100000"/>
              </a:lnSpc>
              <a:spcBef>
                <a:spcPts val="3000"/>
              </a:spcBef>
              <a:buFont typeface="Arial" panose="020B0604020202020204" pitchFamily="34" charset="0"/>
              <a:buChar char="•"/>
              <a:defRPr b="1"/>
            </a:pPr>
            <a:r>
              <a:rPr lang="en-AU" sz="3600" dirty="0">
                <a:solidFill>
                  <a:schemeClr val="tx1"/>
                </a:solidFill>
              </a:rPr>
              <a:t>Personal vs organizational values</a:t>
            </a:r>
          </a:p>
          <a:p>
            <a:pPr marL="457200" indent="-457200" algn="l">
              <a:lnSpc>
                <a:spcPct val="100000"/>
              </a:lnSpc>
              <a:spcBef>
                <a:spcPts val="3000"/>
              </a:spcBef>
              <a:buFont typeface="Arial" panose="020B0604020202020204" pitchFamily="34" charset="0"/>
              <a:buChar char="•"/>
              <a:defRPr b="1"/>
            </a:pPr>
            <a:r>
              <a:rPr lang="en-AU" sz="3600" dirty="0">
                <a:solidFill>
                  <a:schemeClr val="tx1"/>
                </a:solidFill>
              </a:rPr>
              <a:t>Actual vs aspirational values</a:t>
            </a:r>
          </a:p>
          <a:p>
            <a:pPr marL="457200" indent="-457200" algn="l">
              <a:lnSpc>
                <a:spcPct val="100000"/>
              </a:lnSpc>
              <a:spcBef>
                <a:spcPts val="3000"/>
              </a:spcBef>
              <a:buFont typeface="Arial" panose="020B0604020202020204" pitchFamily="34" charset="0"/>
              <a:buChar char="•"/>
              <a:defRPr b="1"/>
            </a:pPr>
            <a:r>
              <a:rPr lang="en-AU" sz="3600" dirty="0">
                <a:solidFill>
                  <a:schemeClr val="tx1"/>
                </a:solidFill>
              </a:rPr>
              <a:t>Good vs bad values</a:t>
            </a:r>
          </a:p>
        </p:txBody>
      </p:sp>
    </p:spTree>
    <p:extLst>
      <p:ext uri="{BB962C8B-B14F-4D97-AF65-F5344CB8AC3E}">
        <p14:creationId xmlns:p14="http://schemas.microsoft.com/office/powerpoint/2010/main" val="228059648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A0B5F-7C19-63C4-2FD4-302664BA1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DDE5FE-743E-4E85-8F15-636495546411}"/>
              </a:ext>
            </a:extLst>
          </p:cNvPr>
          <p:cNvSpPr/>
          <p:nvPr/>
        </p:nvSpPr>
        <p:spPr>
          <a:xfrm>
            <a:off x="0" y="762000"/>
            <a:ext cx="3449782" cy="5334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0C860B-B9E1-2056-BFE3-9933EB293D25}"/>
              </a:ext>
            </a:extLst>
          </p:cNvPr>
          <p:cNvSpPr txBox="1"/>
          <p:nvPr/>
        </p:nvSpPr>
        <p:spPr>
          <a:xfrm>
            <a:off x="639470" y="1596609"/>
            <a:ext cx="24394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Checking our Values Statement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C4FC0C-FAC8-E82D-3726-34F855A3E70F}"/>
              </a:ext>
            </a:extLst>
          </p:cNvPr>
          <p:cNvSpPr txBox="1"/>
          <p:nvPr/>
        </p:nvSpPr>
        <p:spPr>
          <a:xfrm>
            <a:off x="124691" y="4053465"/>
            <a:ext cx="3200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/>
              <a:t>Remember: Values drive the way we do things around here</a:t>
            </a:r>
          </a:p>
        </p:txBody>
      </p:sp>
      <p:pic>
        <p:nvPicPr>
          <p:cNvPr id="16" name="Graphic 15" descr="Badge Question Mark with solid fill">
            <a:extLst>
              <a:ext uri="{FF2B5EF4-FFF2-40B4-BE49-F238E27FC236}">
                <a16:creationId xmlns:a16="http://schemas.microsoft.com/office/drawing/2014/main" id="{72A72916-FD6C-D475-20B6-860C54C45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1977" y="3237361"/>
            <a:ext cx="914400" cy="914400"/>
          </a:xfrm>
          <a:prstGeom prst="rect">
            <a:avLst/>
          </a:prstGeom>
        </p:spPr>
      </p:pic>
      <p:pic>
        <p:nvPicPr>
          <p:cNvPr id="18" name="Graphic 17" descr="Checkbox Ticked with solid fill">
            <a:extLst>
              <a:ext uri="{FF2B5EF4-FFF2-40B4-BE49-F238E27FC236}">
                <a16:creationId xmlns:a16="http://schemas.microsoft.com/office/drawing/2014/main" id="{E82B2C0D-C476-28E5-88FB-6B3257F0C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6503" y="637305"/>
            <a:ext cx="1205346" cy="1205346"/>
          </a:xfrm>
          <a:prstGeom prst="rect">
            <a:avLst/>
          </a:prstGeom>
        </p:spPr>
      </p:pic>
      <p:sp>
        <p:nvSpPr>
          <p:cNvPr id="7" name="Shape 72">
            <a:extLst>
              <a:ext uri="{FF2B5EF4-FFF2-40B4-BE49-F238E27FC236}">
                <a16:creationId xmlns:a16="http://schemas.microsoft.com/office/drawing/2014/main" id="{4EEB2C27-5FB6-2162-8DAB-A03DC979A6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39135" y="813296"/>
            <a:ext cx="7840266" cy="4705945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1800"/>
              </a:spcBef>
              <a:buSzTx/>
              <a:buNone/>
              <a:defRPr b="1"/>
            </a:pPr>
            <a:r>
              <a:rPr sz="3200" dirty="0">
                <a:solidFill>
                  <a:schemeClr val="tx1"/>
                </a:solidFill>
              </a:rPr>
              <a:t>Are these values:</a:t>
            </a:r>
          </a:p>
          <a:p>
            <a:pPr marL="402049" algn="l">
              <a:lnSpc>
                <a:spcPct val="100000"/>
              </a:lnSpc>
              <a:spcBef>
                <a:spcPts val="1800"/>
              </a:spcBef>
              <a:buClrTx/>
              <a:buAutoNum type="arabicPeriod"/>
              <a:defRPr b="1"/>
            </a:pPr>
            <a:r>
              <a:rPr sz="3200" dirty="0">
                <a:solidFill>
                  <a:schemeClr val="tx1"/>
                </a:solidFill>
              </a:rPr>
              <a:t>Evident in the history</a:t>
            </a:r>
            <a:r>
              <a:rPr lang="en-AU" sz="3200" dirty="0">
                <a:solidFill>
                  <a:schemeClr val="tx1"/>
                </a:solidFill>
              </a:rPr>
              <a:t> </a:t>
            </a:r>
            <a:r>
              <a:rPr sz="3200" dirty="0">
                <a:solidFill>
                  <a:schemeClr val="tx1"/>
                </a:solidFill>
              </a:rPr>
              <a:t>/</a:t>
            </a:r>
            <a:r>
              <a:rPr lang="en-AU" sz="3200" dirty="0">
                <a:solidFill>
                  <a:schemeClr val="tx1"/>
                </a:solidFill>
              </a:rPr>
              <a:t> </a:t>
            </a:r>
            <a:r>
              <a:rPr sz="3200" dirty="0">
                <a:solidFill>
                  <a:schemeClr val="tx1"/>
                </a:solidFill>
              </a:rPr>
              <a:t>life of the church?</a:t>
            </a:r>
          </a:p>
          <a:p>
            <a:pPr marL="402049" algn="l">
              <a:lnSpc>
                <a:spcPct val="100000"/>
              </a:lnSpc>
              <a:spcBef>
                <a:spcPts val="1800"/>
              </a:spcBef>
              <a:buClrTx/>
              <a:buAutoNum type="arabicPeriod"/>
              <a:defRPr b="1"/>
            </a:pPr>
            <a:r>
              <a:rPr sz="3200" dirty="0">
                <a:solidFill>
                  <a:schemeClr val="tx1"/>
                </a:solidFill>
              </a:rPr>
              <a:t>Do they feel like they ‘fit’?</a:t>
            </a:r>
          </a:p>
          <a:p>
            <a:pPr marL="402049" algn="l">
              <a:lnSpc>
                <a:spcPct val="100000"/>
              </a:lnSpc>
              <a:spcBef>
                <a:spcPts val="1800"/>
              </a:spcBef>
              <a:buClrTx/>
              <a:buAutoNum type="arabicPeriod"/>
              <a:defRPr b="1"/>
            </a:pPr>
            <a:r>
              <a:rPr sz="3200" dirty="0">
                <a:solidFill>
                  <a:schemeClr val="tx1"/>
                </a:solidFill>
              </a:rPr>
              <a:t>Do they evoke a ‘gut reaction’? (an emotive response)</a:t>
            </a:r>
          </a:p>
          <a:p>
            <a:pPr marL="402049" algn="l">
              <a:lnSpc>
                <a:spcPct val="100000"/>
              </a:lnSpc>
              <a:spcBef>
                <a:spcPts val="1800"/>
              </a:spcBef>
              <a:buClrTx/>
              <a:buAutoNum type="arabicPeriod"/>
              <a:defRPr b="1"/>
            </a:pPr>
            <a:r>
              <a:rPr sz="3200" dirty="0">
                <a:solidFill>
                  <a:schemeClr val="tx1"/>
                </a:solidFill>
              </a:rPr>
              <a:t>Are they ‘</a:t>
            </a:r>
            <a:r>
              <a:rPr sz="3200" dirty="0" err="1">
                <a:solidFill>
                  <a:schemeClr val="tx1"/>
                </a:solidFill>
              </a:rPr>
              <a:t>realised</a:t>
            </a:r>
            <a:r>
              <a:rPr sz="3200" dirty="0">
                <a:solidFill>
                  <a:schemeClr val="tx1"/>
                </a:solidFill>
              </a:rPr>
              <a:t>’ or ‘aspirational’ values?</a:t>
            </a:r>
          </a:p>
        </p:txBody>
      </p:sp>
    </p:spTree>
    <p:extLst>
      <p:ext uri="{BB962C8B-B14F-4D97-AF65-F5344CB8AC3E}">
        <p14:creationId xmlns:p14="http://schemas.microsoft.com/office/powerpoint/2010/main" val="309385403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51E462-A9BC-01CE-F0C9-E8957F707806}"/>
              </a:ext>
            </a:extLst>
          </p:cNvPr>
          <p:cNvSpPr/>
          <p:nvPr/>
        </p:nvSpPr>
        <p:spPr>
          <a:xfrm>
            <a:off x="0" y="762000"/>
            <a:ext cx="3449782" cy="5334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Shape 104"/>
          <p:cNvSpPr txBox="1">
            <a:spLocks noGrp="1"/>
          </p:cNvSpPr>
          <p:nvPr>
            <p:ph type="title"/>
          </p:nvPr>
        </p:nvSpPr>
        <p:spPr>
          <a:xfrm>
            <a:off x="142080" y="2276418"/>
            <a:ext cx="3196863" cy="230516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6200"/>
            </a:pPr>
            <a:r>
              <a:rPr lang="en-AU" sz="4800" b="1" dirty="0">
                <a:solidFill>
                  <a:schemeClr val="bg1"/>
                </a:solidFill>
              </a:rPr>
              <a:t>Discovering a Church’s </a:t>
            </a:r>
            <a:r>
              <a:rPr sz="4800" b="1" dirty="0">
                <a:solidFill>
                  <a:schemeClr val="bg1"/>
                </a:solidFill>
              </a:rPr>
              <a:t>Values</a:t>
            </a:r>
          </a:p>
        </p:txBody>
      </p:sp>
      <p:sp>
        <p:nvSpPr>
          <p:cNvPr id="210" name="Shape 105"/>
          <p:cNvSpPr txBox="1">
            <a:spLocks noGrp="1"/>
          </p:cNvSpPr>
          <p:nvPr>
            <p:ph idx="1"/>
          </p:nvPr>
        </p:nvSpPr>
        <p:spPr>
          <a:xfrm>
            <a:off x="3869268" y="2576944"/>
            <a:ext cx="7315200" cy="340780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2320"/>
              </a:spcBef>
              <a:buClrTx/>
              <a:buNone/>
              <a:defRPr b="1"/>
            </a:pPr>
            <a:r>
              <a:rPr lang="en-AU" sz="3375" i="1" dirty="0"/>
              <a:t>What is a good church-related memory?</a:t>
            </a:r>
          </a:p>
          <a:p>
            <a:pPr marL="0" indent="0" algn="ctr">
              <a:lnSpc>
                <a:spcPct val="200000"/>
              </a:lnSpc>
              <a:spcBef>
                <a:spcPts val="2320"/>
              </a:spcBef>
              <a:buClrTx/>
              <a:buNone/>
              <a:defRPr b="1"/>
            </a:pPr>
            <a:r>
              <a:rPr lang="en-AU" sz="3375" i="1" dirty="0"/>
              <a:t>What values do these memories reveal?</a:t>
            </a:r>
          </a:p>
        </p:txBody>
      </p:sp>
    </p:spTree>
    <p:extLst>
      <p:ext uri="{BB962C8B-B14F-4D97-AF65-F5344CB8AC3E}">
        <p14:creationId xmlns:p14="http://schemas.microsoft.com/office/powerpoint/2010/main" val="2214851556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6C4A2-0288-D7C1-5320-864843D93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DA184D-7D51-D838-92A3-0A4E806603C5}"/>
              </a:ext>
            </a:extLst>
          </p:cNvPr>
          <p:cNvSpPr/>
          <p:nvPr/>
        </p:nvSpPr>
        <p:spPr>
          <a:xfrm>
            <a:off x="0" y="762000"/>
            <a:ext cx="3449782" cy="5334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Shape 104">
            <a:extLst>
              <a:ext uri="{FF2B5EF4-FFF2-40B4-BE49-F238E27FC236}">
                <a16:creationId xmlns:a16="http://schemas.microsoft.com/office/drawing/2014/main" id="{D573AE7C-7EC6-6BE9-45FA-2D3F9A57A6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2919" y="2276418"/>
            <a:ext cx="2947482" cy="230516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6200"/>
            </a:pPr>
            <a:r>
              <a:rPr lang="en-AU" sz="4800" b="1" dirty="0">
                <a:solidFill>
                  <a:schemeClr val="bg1"/>
                </a:solidFill>
              </a:rPr>
              <a:t>9 Possible Values for our Church</a:t>
            </a:r>
            <a:endParaRPr sz="4800" b="1" dirty="0">
              <a:solidFill>
                <a:schemeClr val="bg1"/>
              </a:solidFill>
            </a:endParaRPr>
          </a:p>
        </p:txBody>
      </p:sp>
      <p:sp>
        <p:nvSpPr>
          <p:cNvPr id="210" name="Shape 105">
            <a:extLst>
              <a:ext uri="{FF2B5EF4-FFF2-40B4-BE49-F238E27FC236}">
                <a16:creationId xmlns:a16="http://schemas.microsoft.com/office/drawing/2014/main" id="{7B63B725-AE31-618C-D17E-C106677C08C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60417" y="180578"/>
            <a:ext cx="4471168" cy="5334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ClrTx/>
              <a:buNone/>
              <a:defRPr b="1"/>
            </a:pPr>
            <a:r>
              <a:rPr lang="en-AU" sz="2800" dirty="0"/>
              <a:t>1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Tx/>
              <a:buNone/>
              <a:defRPr b="1"/>
            </a:pPr>
            <a:r>
              <a:rPr lang="en-AU" sz="2800" dirty="0"/>
              <a:t>2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Tx/>
              <a:buNone/>
              <a:defRPr b="1"/>
            </a:pPr>
            <a:r>
              <a:rPr lang="en-AU" sz="2800" dirty="0"/>
              <a:t>3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Tx/>
              <a:buNone/>
              <a:defRPr b="1"/>
            </a:pPr>
            <a:r>
              <a:rPr lang="en-AU" sz="2800" dirty="0"/>
              <a:t>4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Tx/>
              <a:buNone/>
              <a:defRPr b="1"/>
            </a:pPr>
            <a:r>
              <a:rPr lang="en-AU" sz="2800" dirty="0"/>
              <a:t>5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Tx/>
              <a:buNone/>
              <a:defRPr b="1"/>
            </a:pPr>
            <a:r>
              <a:rPr lang="en-AU" sz="2800" dirty="0"/>
              <a:t>6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Tx/>
              <a:buNone/>
              <a:defRPr b="1"/>
            </a:pPr>
            <a:r>
              <a:rPr lang="en-AU" sz="2800" dirty="0"/>
              <a:t>7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Tx/>
              <a:buNone/>
              <a:defRPr b="1"/>
            </a:pPr>
            <a:r>
              <a:rPr lang="en-AU" sz="2800" dirty="0"/>
              <a:t>8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Tx/>
              <a:buNone/>
              <a:defRPr b="1"/>
            </a:pPr>
            <a:r>
              <a:rPr lang="en-AU" sz="2800" dirty="0"/>
              <a:t>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988AFF-F2E6-48A9-5C2B-8701111CDBC3}"/>
              </a:ext>
            </a:extLst>
          </p:cNvPr>
          <p:cNvSpPr txBox="1"/>
          <p:nvPr/>
        </p:nvSpPr>
        <p:spPr>
          <a:xfrm>
            <a:off x="114373" y="6154202"/>
            <a:ext cx="1120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Aim: 3 CORE VALUES			‘Real’ vs ‘Aspirational’ 		‘Missing Values’</a:t>
            </a:r>
          </a:p>
        </p:txBody>
      </p:sp>
    </p:spTree>
    <p:extLst>
      <p:ext uri="{BB962C8B-B14F-4D97-AF65-F5344CB8AC3E}">
        <p14:creationId xmlns:p14="http://schemas.microsoft.com/office/powerpoint/2010/main" val="4032243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98424-9E64-A8CD-A68C-57816E818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>
            <a:extLst>
              <a:ext uri="{FF2B5EF4-FFF2-40B4-BE49-F238E27FC236}">
                <a16:creationId xmlns:a16="http://schemas.microsoft.com/office/drawing/2014/main" id="{0DB3ECDD-56E6-A005-EF94-D65EB46AC6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10545" y="692727"/>
            <a:ext cx="7481455" cy="54586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360000" tIns="45720" rIns="91440" bIns="45720" rtlCol="0" anchor="ctr">
            <a:no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5900" b="1" spc="-100" dirty="0">
                <a:solidFill>
                  <a:schemeClr val="tx1"/>
                </a:solidFill>
              </a:rPr>
              <a:t>VALUES </a:t>
            </a:r>
            <a:br>
              <a:rPr lang="en-US" sz="5900" b="1" spc="-100" dirty="0">
                <a:solidFill>
                  <a:schemeClr val="tx1"/>
                </a:solidFill>
              </a:rPr>
            </a:br>
            <a:r>
              <a:rPr lang="en-US" sz="5900" b="1" spc="-100" dirty="0">
                <a:solidFill>
                  <a:schemeClr val="tx1"/>
                </a:solidFill>
              </a:rPr>
              <a:t>Banner Activity</a:t>
            </a:r>
          </a:p>
        </p:txBody>
      </p:sp>
      <p:pic>
        <p:nvPicPr>
          <p:cNvPr id="2" name="Graphic 1" descr="Health">
            <a:extLst>
              <a:ext uri="{FF2B5EF4-FFF2-40B4-BE49-F238E27FC236}">
                <a16:creationId xmlns:a16="http://schemas.microsoft.com/office/drawing/2014/main" id="{2CD142C0-853A-640E-C88E-5AC43D20B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177" y="1695799"/>
            <a:ext cx="3458249" cy="34582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2E2CA23-35DD-2FF9-9546-A63C9B9D6E8F}"/>
              </a:ext>
            </a:extLst>
          </p:cNvPr>
          <p:cNvSpPr/>
          <p:nvPr/>
        </p:nvSpPr>
        <p:spPr>
          <a:xfrm>
            <a:off x="0" y="758951"/>
            <a:ext cx="360218" cy="53400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45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-237275" y="150545"/>
            <a:ext cx="3700910" cy="581979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800"/>
            </a:lvl1pPr>
          </a:lstStyle>
          <a:p>
            <a:pPr lvl="0" algn="r">
              <a:defRPr sz="1800">
                <a:solidFill>
                  <a:srgbClr val="000000"/>
                </a:solidFill>
              </a:defRPr>
            </a:pPr>
            <a:r>
              <a:rPr lang="en-AU" sz="4800" dirty="0">
                <a:solidFill>
                  <a:schemeClr val="bg1"/>
                </a:solidFill>
              </a:rPr>
              <a:t>3 Basic Assumptions</a:t>
            </a:r>
          </a:p>
        </p:txBody>
      </p:sp>
      <p:sp>
        <p:nvSpPr>
          <p:cNvPr id="50" name="Shape 50"/>
          <p:cNvSpPr>
            <a:spLocks noGrp="1"/>
          </p:cNvSpPr>
          <p:nvPr>
            <p:ph idx="1"/>
          </p:nvPr>
        </p:nvSpPr>
        <p:spPr>
          <a:xfrm>
            <a:off x="3920837" y="1220173"/>
            <a:ext cx="7631769" cy="4875825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5899"/>
              </a:spcBef>
              <a:buClrTx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en-AU" sz="3200" b="1" u="sng" dirty="0"/>
              <a:t>Growth</a:t>
            </a:r>
            <a:r>
              <a:rPr lang="en-AU" sz="3200" b="1" dirty="0"/>
              <a:t> is desired by God &amp; a natural outcome of healthy churches.</a:t>
            </a:r>
          </a:p>
          <a:p>
            <a:pPr>
              <a:lnSpc>
                <a:spcPct val="100000"/>
              </a:lnSpc>
              <a:spcBef>
                <a:spcPts val="5899"/>
              </a:spcBef>
              <a:buClrTx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en-AU" sz="3200" b="1" dirty="0"/>
              <a:t>It is the </a:t>
            </a:r>
            <a:r>
              <a:rPr lang="en-AU" sz="3200" b="1" u="sng" dirty="0"/>
              <a:t>Holy Spirit</a:t>
            </a:r>
            <a:r>
              <a:rPr lang="en-AU" sz="3200" b="1" dirty="0"/>
              <a:t>  that causes churches to grow.</a:t>
            </a:r>
          </a:p>
          <a:p>
            <a:pPr>
              <a:lnSpc>
                <a:spcPct val="100000"/>
              </a:lnSpc>
              <a:spcBef>
                <a:spcPts val="5899"/>
              </a:spcBef>
              <a:buClrTx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en-AU" sz="3200" b="1" u="sng" dirty="0"/>
              <a:t>Prayer</a:t>
            </a:r>
            <a:r>
              <a:rPr lang="en-AU" sz="3200" b="1" dirty="0"/>
              <a:t> is foundational for any healthy church.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111"/>
          <p:cNvSpPr txBox="1">
            <a:spLocks noGrp="1"/>
          </p:cNvSpPr>
          <p:nvPr>
            <p:ph type="title"/>
          </p:nvPr>
        </p:nvSpPr>
        <p:spPr>
          <a:xfrm>
            <a:off x="13855" y="720437"/>
            <a:ext cx="3435927" cy="53894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sz="5400" b="1" dirty="0"/>
              <a:t>Negative Values</a:t>
            </a:r>
          </a:p>
        </p:txBody>
      </p:sp>
      <p:sp>
        <p:nvSpPr>
          <p:cNvPr id="3" name="Shape 105">
            <a:extLst>
              <a:ext uri="{FF2B5EF4-FFF2-40B4-BE49-F238E27FC236}">
                <a16:creationId xmlns:a16="http://schemas.microsoft.com/office/drawing/2014/main" id="{E3A7AB4C-7FE9-C543-83B2-75E46223C2A5}"/>
              </a:ext>
            </a:extLst>
          </p:cNvPr>
          <p:cNvSpPr txBox="1">
            <a:spLocks/>
          </p:cNvSpPr>
          <p:nvPr/>
        </p:nvSpPr>
        <p:spPr>
          <a:xfrm>
            <a:off x="3768436" y="720437"/>
            <a:ext cx="7412182" cy="4705945"/>
          </a:xfrm>
          <a:prstGeom prst="rect">
            <a:avLst/>
          </a:prstGeom>
        </p:spPr>
        <p:txBody>
          <a:bodyPr lIns="0" tIns="0" rIns="0" bIns="0" anchor="t"/>
          <a:lstStyle>
            <a:lvl1pPr marL="889324" marR="0" indent="-571824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8665E9"/>
              </a:buClr>
              <a:buSzPct val="100000"/>
              <a:buFontTx/>
              <a:buChar char="•"/>
              <a:tabLst/>
              <a:defRPr sz="4200" b="0" i="0" u="none" strike="noStrike" cap="none" spc="0" baseline="0">
                <a:solidFill>
                  <a:srgbClr val="868686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1333824" marR="0" indent="-571824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8665E9"/>
              </a:buClr>
              <a:buSzPct val="100000"/>
              <a:buFontTx/>
              <a:buChar char="•"/>
              <a:tabLst/>
              <a:defRPr sz="4200" b="0" i="0" u="none" strike="noStrike" cap="none" spc="0" baseline="0">
                <a:solidFill>
                  <a:srgbClr val="868686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1778324" marR="0" indent="-571824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8665E9"/>
              </a:buClr>
              <a:buSzPct val="100000"/>
              <a:buFontTx/>
              <a:buChar char="•"/>
              <a:tabLst/>
              <a:defRPr sz="4200" b="0" i="0" u="none" strike="noStrike" cap="none" spc="0" baseline="0">
                <a:solidFill>
                  <a:srgbClr val="868686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2222824" marR="0" indent="-571824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8665E9"/>
              </a:buClr>
              <a:buSzPct val="100000"/>
              <a:buFontTx/>
              <a:buChar char="•"/>
              <a:tabLst/>
              <a:defRPr sz="4200" b="0" i="0" u="none" strike="noStrike" cap="none" spc="0" baseline="0">
                <a:solidFill>
                  <a:srgbClr val="868686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2667324" marR="0" indent="-571824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8665E9"/>
              </a:buClr>
              <a:buSzPct val="100000"/>
              <a:buFontTx/>
              <a:buChar char="•"/>
              <a:tabLst/>
              <a:defRPr sz="4200" b="0" i="0" u="none" strike="noStrike" cap="none" spc="0" baseline="0">
                <a:solidFill>
                  <a:srgbClr val="868686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3022924" marR="0" indent="-571824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8665E9"/>
              </a:buClr>
              <a:buSzPct val="100000"/>
              <a:buFontTx/>
              <a:buChar char="•"/>
              <a:tabLst/>
              <a:defRPr sz="4200" b="0" i="0" u="none" strike="noStrike" cap="none" spc="0" baseline="0">
                <a:solidFill>
                  <a:srgbClr val="868686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3378525" marR="0" indent="-571824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8665E9"/>
              </a:buClr>
              <a:buSzPct val="100000"/>
              <a:buFontTx/>
              <a:buChar char="•"/>
              <a:tabLst/>
              <a:defRPr sz="4200" b="0" i="0" u="none" strike="noStrike" cap="none" spc="0" baseline="0">
                <a:solidFill>
                  <a:srgbClr val="868686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3734125" marR="0" indent="-571824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8665E9"/>
              </a:buClr>
              <a:buSzPct val="100000"/>
              <a:buFontTx/>
              <a:buChar char="•"/>
              <a:tabLst/>
              <a:defRPr sz="4200" b="0" i="0" u="none" strike="noStrike" cap="none" spc="0" baseline="0">
                <a:solidFill>
                  <a:srgbClr val="868686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4089725" marR="0" indent="-571825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8665E9"/>
              </a:buClr>
              <a:buSzPct val="100000"/>
              <a:buFontTx/>
              <a:buChar char="•"/>
              <a:tabLst/>
              <a:defRPr sz="4200" b="0" i="0" u="none" strike="noStrike" cap="none" spc="0" baseline="0">
                <a:solidFill>
                  <a:srgbClr val="868686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 marL="0" indent="0" hangingPunct="1">
              <a:spcBef>
                <a:spcPts val="3164"/>
              </a:spcBef>
              <a:buClrTx/>
              <a:buNone/>
              <a:defRPr b="1"/>
            </a:pPr>
            <a:r>
              <a:rPr lang="en-AU" sz="3200" b="1" dirty="0">
                <a:solidFill>
                  <a:schemeClr val="tx1"/>
                </a:solidFill>
                <a:latin typeface="+mn-lt"/>
              </a:rPr>
              <a:t>Churches have both positive and also usually some negative values. Whilst we often don’t talk about the negative values they are still very powerful in the life of any church.</a:t>
            </a:r>
          </a:p>
          <a:p>
            <a:pPr marL="0" indent="0" hangingPunct="1">
              <a:spcBef>
                <a:spcPts val="3164"/>
              </a:spcBef>
              <a:buClrTx/>
              <a:buNone/>
              <a:defRPr b="1"/>
            </a:pPr>
            <a:endParaRPr lang="en-AU" sz="3200" b="1" dirty="0">
              <a:solidFill>
                <a:schemeClr val="tx1"/>
              </a:solidFill>
              <a:latin typeface="+mn-lt"/>
            </a:endParaRPr>
          </a:p>
          <a:p>
            <a:pPr marL="0" indent="0" hangingPunct="1">
              <a:spcBef>
                <a:spcPts val="3164"/>
              </a:spcBef>
              <a:buClrTx/>
              <a:buNone/>
              <a:defRPr b="1"/>
            </a:pPr>
            <a:r>
              <a:rPr lang="en-AU" sz="3200" b="1" i="1" dirty="0">
                <a:solidFill>
                  <a:schemeClr val="tx1"/>
                </a:solidFill>
                <a:latin typeface="+mn-lt"/>
              </a:rPr>
              <a:t>What are some values, attitudes, or behaviours that might hold us back at present?</a:t>
            </a:r>
          </a:p>
          <a:p>
            <a:pPr marL="0" indent="0" hangingPunct="1">
              <a:spcBef>
                <a:spcPts val="3164"/>
              </a:spcBef>
              <a:buClrTx/>
              <a:buNone/>
              <a:defRPr b="1"/>
            </a:pPr>
            <a:endParaRPr lang="en-AU" sz="3200" b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E16EB-3458-2070-4149-1480CC4AE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7335BA-BB78-04CE-5E6A-F71525776DEE}"/>
              </a:ext>
            </a:extLst>
          </p:cNvPr>
          <p:cNvSpPr txBox="1"/>
          <p:nvPr/>
        </p:nvSpPr>
        <p:spPr>
          <a:xfrm>
            <a:off x="0" y="748145"/>
            <a:ext cx="3463636" cy="5375564"/>
          </a:xfrm>
          <a:prstGeom prst="rect">
            <a:avLst/>
          </a:prstGeom>
          <a:solidFill>
            <a:srgbClr val="E6878B"/>
          </a:solidFill>
        </p:spPr>
        <p:txBody>
          <a:bodyPr wrap="square" rtlCol="0">
            <a:noAutofit/>
          </a:bodyPr>
          <a:lstStyle/>
          <a:p>
            <a:endParaRPr lang="en-US" sz="6000" b="1" dirty="0">
              <a:solidFill>
                <a:schemeClr val="bg1"/>
              </a:solidFill>
            </a:endParaRPr>
          </a:p>
          <a:p>
            <a:endParaRPr lang="en-US" sz="6000" b="1" dirty="0">
              <a:solidFill>
                <a:schemeClr val="bg1"/>
              </a:solidFill>
            </a:endParaRPr>
          </a:p>
          <a:p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09" name="Shape 104">
            <a:extLst>
              <a:ext uri="{FF2B5EF4-FFF2-40B4-BE49-F238E27FC236}">
                <a16:creationId xmlns:a16="http://schemas.microsoft.com/office/drawing/2014/main" id="{34D11321-2F0F-B3F0-9B13-8F68DD1D45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2919" y="2276418"/>
            <a:ext cx="2947482" cy="230516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6200"/>
            </a:pPr>
            <a:r>
              <a:rPr lang="en-AU" sz="6000" b="1" dirty="0">
                <a:solidFill>
                  <a:schemeClr val="bg1"/>
                </a:solidFill>
              </a:rPr>
              <a:t>Church Size</a:t>
            </a:r>
            <a:endParaRPr sz="6000" b="1" dirty="0">
              <a:solidFill>
                <a:schemeClr val="bg1"/>
              </a:solidFill>
            </a:endParaRPr>
          </a:p>
        </p:txBody>
      </p:sp>
      <p:sp>
        <p:nvSpPr>
          <p:cNvPr id="210" name="Shape 105">
            <a:extLst>
              <a:ext uri="{FF2B5EF4-FFF2-40B4-BE49-F238E27FC236}">
                <a16:creationId xmlns:a16="http://schemas.microsoft.com/office/drawing/2014/main" id="{13B140FD-7DB9-21EF-94AD-F5130E01868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978179" y="1316182"/>
            <a:ext cx="7089677" cy="297872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/>
          <a:p>
            <a:pPr marL="0" indent="0">
              <a:lnSpc>
                <a:spcPct val="110000"/>
              </a:lnSpc>
              <a:spcBef>
                <a:spcPts val="2320"/>
              </a:spcBef>
              <a:buClrTx/>
              <a:buNone/>
              <a:defRPr b="1"/>
            </a:pPr>
            <a:r>
              <a:rPr lang="en-AU" sz="4000" dirty="0">
                <a:solidFill>
                  <a:schemeClr val="tx1"/>
                </a:solidFill>
              </a:rPr>
              <a:t>Churches must transition to new stages.</a:t>
            </a:r>
          </a:p>
          <a:p>
            <a:pPr marL="0" indent="0">
              <a:lnSpc>
                <a:spcPct val="110000"/>
              </a:lnSpc>
              <a:spcBef>
                <a:spcPts val="2320"/>
              </a:spcBef>
              <a:buClrTx/>
              <a:buNone/>
              <a:defRPr b="1"/>
            </a:pPr>
            <a:endParaRPr lang="en-AU" sz="4000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2320"/>
              </a:spcBef>
              <a:buClrTx/>
              <a:buNone/>
              <a:defRPr b="1"/>
            </a:pPr>
            <a:r>
              <a:rPr lang="en-AU" sz="4000" dirty="0">
                <a:solidFill>
                  <a:schemeClr val="tx1"/>
                </a:solidFill>
              </a:rPr>
              <a:t>It doesn’t happen naturally and it can’t happen without change!</a:t>
            </a:r>
          </a:p>
          <a:p>
            <a:pPr marL="0" indent="0">
              <a:lnSpc>
                <a:spcPct val="110000"/>
              </a:lnSpc>
              <a:spcBef>
                <a:spcPts val="2320"/>
              </a:spcBef>
              <a:buClrTx/>
              <a:buNone/>
              <a:defRPr b="1"/>
            </a:pPr>
            <a:endParaRPr lang="en-A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375124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0783EE89-621B-0791-3D45-DDB074BE5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"/>
          <a:stretch/>
        </p:blipFill>
        <p:spPr>
          <a:xfrm>
            <a:off x="1" y="0"/>
            <a:ext cx="12193130" cy="68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88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A4B8FC8-2634-8A90-2172-7C290318ADA8}"/>
              </a:ext>
            </a:extLst>
          </p:cNvPr>
          <p:cNvSpPr txBox="1">
            <a:spLocks/>
          </p:cNvSpPr>
          <p:nvPr/>
        </p:nvSpPr>
        <p:spPr>
          <a:xfrm>
            <a:off x="1890117" y="172695"/>
            <a:ext cx="8411766" cy="1116416"/>
          </a:xfrm>
          <a:prstGeom prst="rect">
            <a:avLst/>
          </a:prstGeom>
        </p:spPr>
        <p:txBody>
          <a:bodyPr vert="horz" lIns="64294" tIns="32147" rIns="64294" bIns="32147" rtlCol="0" anchor="ctr">
            <a:noAutofit/>
          </a:bodyPr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42915"/>
            <a:r>
              <a:rPr lang="en-US" sz="4800" b="1" dirty="0">
                <a:latin typeface="+mj-lt"/>
                <a:ea typeface="+mj-ea"/>
                <a:cs typeface="+mj-cs"/>
              </a:rPr>
              <a:t>Blended Ecology </a:t>
            </a:r>
          </a:p>
        </p:txBody>
      </p:sp>
      <p:graphicFrame>
        <p:nvGraphicFramePr>
          <p:cNvPr id="3" name="Content Placeholder 1">
            <a:extLst>
              <a:ext uri="{FF2B5EF4-FFF2-40B4-BE49-F238E27FC236}">
                <a16:creationId xmlns:a16="http://schemas.microsoft.com/office/drawing/2014/main" id="{B99F7F24-1425-FB82-F115-4E4CB94754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6778147"/>
              </p:ext>
            </p:extLst>
          </p:nvPr>
        </p:nvGraphicFramePr>
        <p:xfrm>
          <a:off x="630382" y="1011382"/>
          <a:ext cx="10931236" cy="5264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30263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A74F99-5C32-D861-E63C-93A0EC0D5AA7}"/>
              </a:ext>
            </a:extLst>
          </p:cNvPr>
          <p:cNvSpPr/>
          <p:nvPr/>
        </p:nvSpPr>
        <p:spPr>
          <a:xfrm>
            <a:off x="0" y="762000"/>
            <a:ext cx="3449782" cy="533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02BB85-CC9F-B406-1644-00C1F7143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27" y="2125266"/>
            <a:ext cx="9919855" cy="1698589"/>
          </a:xfrm>
          <a:solidFill>
            <a:srgbClr val="E6878B"/>
          </a:solidFill>
        </p:spPr>
        <p:txBody>
          <a:bodyPr anchor="ctr">
            <a:normAutofit/>
          </a:bodyPr>
          <a:lstStyle/>
          <a:p>
            <a:r>
              <a:rPr lang="en-US" sz="4800" b="1" dirty="0">
                <a:solidFill>
                  <a:schemeClr val="tx1"/>
                </a:solidFill>
              </a:rPr>
              <a:t>Is God calling us to grow in size or by sending?</a:t>
            </a:r>
          </a:p>
        </p:txBody>
      </p:sp>
    </p:spTree>
    <p:extLst>
      <p:ext uri="{BB962C8B-B14F-4D97-AF65-F5344CB8AC3E}">
        <p14:creationId xmlns:p14="http://schemas.microsoft.com/office/powerpoint/2010/main" val="327356376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3993980" y="914400"/>
            <a:ext cx="7602276" cy="4973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t">
            <a:noAutofit/>
          </a:bodyPr>
          <a:lstStyle/>
          <a:p>
            <a:pPr lvl="0">
              <a:spcAft>
                <a:spcPts val="2400"/>
              </a:spcAft>
              <a:defRPr sz="1800">
                <a:solidFill>
                  <a:srgbClr val="000000"/>
                </a:solidFill>
              </a:defRPr>
            </a:pPr>
            <a:r>
              <a:rPr lang="en-AU" sz="3600" b="1" dirty="0">
                <a:latin typeface="Palatino"/>
                <a:ea typeface="Palatino"/>
                <a:cs typeface="Palatino"/>
                <a:sym typeface="Palatino"/>
              </a:rPr>
              <a:t>Remember:</a:t>
            </a:r>
          </a:p>
          <a:p>
            <a:pPr marL="457200" lvl="0" indent="-457200">
              <a:spcAft>
                <a:spcPts val="24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AU" sz="3600" b="1" dirty="0">
                <a:latin typeface="Palatino"/>
                <a:ea typeface="Palatino"/>
                <a:cs typeface="Palatino"/>
                <a:sym typeface="Palatino"/>
              </a:rPr>
              <a:t>Vision is our future destination</a:t>
            </a:r>
          </a:p>
          <a:p>
            <a:pPr marL="457200" lvl="0" indent="-457200">
              <a:spcAft>
                <a:spcPts val="24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AU" sz="3600" b="1" dirty="0">
                <a:latin typeface="Palatino"/>
                <a:ea typeface="Palatino"/>
                <a:cs typeface="Palatino"/>
                <a:sym typeface="Palatino"/>
              </a:rPr>
              <a:t>It is a word picture of what we think the future might look like (under God)</a:t>
            </a:r>
          </a:p>
          <a:p>
            <a:pPr marL="457200" lvl="0" indent="-457200">
              <a:spcAft>
                <a:spcPts val="24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sz="3600" b="1" dirty="0">
                <a:latin typeface="Palatino"/>
                <a:ea typeface="Palatino"/>
                <a:cs typeface="Palatino"/>
                <a:sym typeface="Palatino"/>
              </a:rPr>
              <a:t>It</a:t>
            </a:r>
            <a:r>
              <a:rPr lang="en-AU" sz="3600" b="1">
                <a:latin typeface="Palatino"/>
                <a:ea typeface="Palatino"/>
                <a:cs typeface="Palatino"/>
                <a:sym typeface="Palatino"/>
              </a:rPr>
              <a:t> needs to be</a:t>
            </a:r>
            <a:r>
              <a:rPr sz="3600" b="1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sz="3600" b="1" dirty="0">
                <a:latin typeface="Palatino"/>
                <a:ea typeface="Palatino"/>
                <a:cs typeface="Palatino"/>
                <a:sym typeface="Palatino"/>
              </a:rPr>
              <a:t>in keeping with our values.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88BB76-7829-BCC9-6755-D542ABF6D9C1}"/>
              </a:ext>
            </a:extLst>
          </p:cNvPr>
          <p:cNvSpPr txBox="1"/>
          <p:nvPr/>
        </p:nvSpPr>
        <p:spPr>
          <a:xfrm>
            <a:off x="0" y="748145"/>
            <a:ext cx="3463636" cy="5375564"/>
          </a:xfrm>
          <a:prstGeom prst="rect">
            <a:avLst/>
          </a:prstGeom>
          <a:solidFill>
            <a:srgbClr val="E6878B"/>
          </a:solidFill>
        </p:spPr>
        <p:txBody>
          <a:bodyPr wrap="square" rtlCol="0">
            <a:no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Vision</a:t>
            </a:r>
          </a:p>
          <a:p>
            <a:r>
              <a:rPr lang="en-US" sz="6000" b="1" dirty="0">
                <a:solidFill>
                  <a:schemeClr val="bg1"/>
                </a:solidFill>
              </a:rPr>
              <a:t>Exercise</a:t>
            </a:r>
          </a:p>
          <a:p>
            <a:endParaRPr lang="en-US" sz="6000" b="1" dirty="0">
              <a:solidFill>
                <a:schemeClr val="bg1"/>
              </a:solidFill>
            </a:endParaRPr>
          </a:p>
          <a:p>
            <a:endParaRPr lang="en-US" sz="6000" b="1" dirty="0">
              <a:solidFill>
                <a:schemeClr val="bg1"/>
              </a:solidFill>
            </a:endParaRPr>
          </a:p>
          <a:p>
            <a:endParaRPr lang="en-US" sz="6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B4FA4-D99B-996C-B01D-BA4C27B602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191" y="1298448"/>
            <a:ext cx="7315200" cy="2816352"/>
          </a:xfrm>
        </p:spPr>
        <p:txBody>
          <a:bodyPr/>
          <a:lstStyle/>
          <a:p>
            <a:r>
              <a:rPr lang="en-US" b="1" dirty="0"/>
              <a:t>End of Forum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228E63-59BE-7BB9-30AA-862FE96EF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1358" y="4670246"/>
            <a:ext cx="7808458" cy="914400"/>
          </a:xfrm>
        </p:spPr>
        <p:txBody>
          <a:bodyPr>
            <a:noAutofit/>
          </a:bodyPr>
          <a:lstStyle/>
          <a:p>
            <a:r>
              <a:rPr lang="en-US" sz="6000" dirty="0"/>
              <a:t>Uncovering VALUES</a:t>
            </a:r>
          </a:p>
        </p:txBody>
      </p:sp>
    </p:spTree>
    <p:extLst>
      <p:ext uri="{BB962C8B-B14F-4D97-AF65-F5344CB8AC3E}">
        <p14:creationId xmlns:p14="http://schemas.microsoft.com/office/powerpoint/2010/main" val="3816933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AD4DD-D22A-9001-A887-0CD00B9CC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52">
            <a:extLst>
              <a:ext uri="{FF2B5EF4-FFF2-40B4-BE49-F238E27FC236}">
                <a16:creationId xmlns:a16="http://schemas.microsoft.com/office/drawing/2014/main" id="{5A6BCF44-12CF-1252-7051-A5F563CC56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2919" y="805180"/>
            <a:ext cx="2947482" cy="46011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dirty="0"/>
              <a:t>Purpose, Values &amp; Vision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5163AD-B929-1AD9-1204-EADF22B5CFED}"/>
              </a:ext>
            </a:extLst>
          </p:cNvPr>
          <p:cNvSpPr txBox="1"/>
          <p:nvPr/>
        </p:nvSpPr>
        <p:spPr>
          <a:xfrm>
            <a:off x="7869382" y="16348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6C994BE-4271-1298-2DE1-C672209F4506}"/>
              </a:ext>
            </a:extLst>
          </p:cNvPr>
          <p:cNvSpPr/>
          <p:nvPr/>
        </p:nvSpPr>
        <p:spPr>
          <a:xfrm>
            <a:off x="3782291" y="821285"/>
            <a:ext cx="7772400" cy="1627101"/>
          </a:xfrm>
          <a:prstGeom prst="roundRect">
            <a:avLst/>
          </a:prstGeom>
          <a:solidFill>
            <a:srgbClr val="1BB3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PURPOSE	why we exist</a:t>
            </a:r>
          </a:p>
        </p:txBody>
      </p:sp>
    </p:spTree>
    <p:extLst>
      <p:ext uri="{BB962C8B-B14F-4D97-AF65-F5344CB8AC3E}">
        <p14:creationId xmlns:p14="http://schemas.microsoft.com/office/powerpoint/2010/main" val="409351113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12C72-9CC9-611F-E4A0-35DA59242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52">
            <a:extLst>
              <a:ext uri="{FF2B5EF4-FFF2-40B4-BE49-F238E27FC236}">
                <a16:creationId xmlns:a16="http://schemas.microsoft.com/office/drawing/2014/main" id="{5FB29EC5-56F5-79C8-3B0A-A5D0A65CED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2919" y="805180"/>
            <a:ext cx="2947482" cy="46011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dirty="0"/>
              <a:t>Purpose, Values &amp; Vision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A2FE70-1066-CAD9-A995-E47692093DC1}"/>
              </a:ext>
            </a:extLst>
          </p:cNvPr>
          <p:cNvSpPr txBox="1"/>
          <p:nvPr/>
        </p:nvSpPr>
        <p:spPr>
          <a:xfrm>
            <a:off x="7869382" y="16348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93C014F-D181-D3BD-C554-BD637C8A6AED}"/>
              </a:ext>
            </a:extLst>
          </p:cNvPr>
          <p:cNvSpPr/>
          <p:nvPr/>
        </p:nvSpPr>
        <p:spPr>
          <a:xfrm>
            <a:off x="3782291" y="2641224"/>
            <a:ext cx="7772400" cy="162710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VALUES		drive the way we do things around 					here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2ACA0B2-3D3E-3C08-DA76-833597CB72F0}"/>
              </a:ext>
            </a:extLst>
          </p:cNvPr>
          <p:cNvSpPr/>
          <p:nvPr/>
        </p:nvSpPr>
        <p:spPr>
          <a:xfrm>
            <a:off x="3782291" y="821285"/>
            <a:ext cx="7772400" cy="1627101"/>
          </a:xfrm>
          <a:prstGeom prst="roundRect">
            <a:avLst/>
          </a:prstGeom>
          <a:solidFill>
            <a:srgbClr val="1BB3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PURPOSE	why we exist</a:t>
            </a:r>
          </a:p>
        </p:txBody>
      </p:sp>
    </p:spTree>
    <p:extLst>
      <p:ext uri="{BB962C8B-B14F-4D97-AF65-F5344CB8AC3E}">
        <p14:creationId xmlns:p14="http://schemas.microsoft.com/office/powerpoint/2010/main" val="161952065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D6902-B59B-837E-D42D-4A3245CC3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52">
            <a:extLst>
              <a:ext uri="{FF2B5EF4-FFF2-40B4-BE49-F238E27FC236}">
                <a16:creationId xmlns:a16="http://schemas.microsoft.com/office/drawing/2014/main" id="{0BEE56A6-B5DA-12E8-FA4A-F39E4A4366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2919" y="805180"/>
            <a:ext cx="2947482" cy="46011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dirty="0"/>
              <a:t>Purpose, Values &amp; Vision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70BA5C-229B-F544-15A1-231A448BF62E}"/>
              </a:ext>
            </a:extLst>
          </p:cNvPr>
          <p:cNvSpPr txBox="1"/>
          <p:nvPr/>
        </p:nvSpPr>
        <p:spPr>
          <a:xfrm>
            <a:off x="7869382" y="16348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68964FC-A754-EB39-D375-E905D35F5887}"/>
              </a:ext>
            </a:extLst>
          </p:cNvPr>
          <p:cNvSpPr/>
          <p:nvPr/>
        </p:nvSpPr>
        <p:spPr>
          <a:xfrm>
            <a:off x="3782291" y="4461163"/>
            <a:ext cx="7772400" cy="16271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VISION		our future destination – a word 						picture of what we think the future 					might look like under God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E8D174E-1B3B-5C7B-A26C-1D0214790AC4}"/>
              </a:ext>
            </a:extLst>
          </p:cNvPr>
          <p:cNvSpPr/>
          <p:nvPr/>
        </p:nvSpPr>
        <p:spPr>
          <a:xfrm>
            <a:off x="3782291" y="2641224"/>
            <a:ext cx="7772400" cy="162710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VALUES		drive the way we do things around 					here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8538325-E621-F64D-E8D4-9B0B474A0E4D}"/>
              </a:ext>
            </a:extLst>
          </p:cNvPr>
          <p:cNvSpPr/>
          <p:nvPr/>
        </p:nvSpPr>
        <p:spPr>
          <a:xfrm>
            <a:off x="3782291" y="821285"/>
            <a:ext cx="7772400" cy="1627101"/>
          </a:xfrm>
          <a:prstGeom prst="roundRect">
            <a:avLst/>
          </a:prstGeom>
          <a:solidFill>
            <a:srgbClr val="1BB3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PURPOSE	why we exist</a:t>
            </a:r>
          </a:p>
        </p:txBody>
      </p:sp>
    </p:spTree>
    <p:extLst>
      <p:ext uri="{BB962C8B-B14F-4D97-AF65-F5344CB8AC3E}">
        <p14:creationId xmlns:p14="http://schemas.microsoft.com/office/powerpoint/2010/main" val="261780097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58382-FB52-5C1A-F506-9407239DE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52">
            <a:extLst>
              <a:ext uri="{FF2B5EF4-FFF2-40B4-BE49-F238E27FC236}">
                <a16:creationId xmlns:a16="http://schemas.microsoft.com/office/drawing/2014/main" id="{B3080A2B-2C38-401F-F36D-A0243D63FA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2919" y="805180"/>
            <a:ext cx="2947482" cy="46011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dirty="0"/>
              <a:t>Purpose, Values &amp; Vision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274CC6-5E3F-B917-C540-7EC52DEEFD93}"/>
              </a:ext>
            </a:extLst>
          </p:cNvPr>
          <p:cNvSpPr txBox="1"/>
          <p:nvPr/>
        </p:nvSpPr>
        <p:spPr>
          <a:xfrm>
            <a:off x="7869382" y="16348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9851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98D7D-C4AD-3568-6ECE-2E372FBEC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52">
            <a:extLst>
              <a:ext uri="{FF2B5EF4-FFF2-40B4-BE49-F238E27FC236}">
                <a16:creationId xmlns:a16="http://schemas.microsoft.com/office/drawing/2014/main" id="{78350B94-D397-2BC8-3BFA-3AD3F1C2FA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2919" y="805180"/>
            <a:ext cx="2947482" cy="46011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dirty="0"/>
              <a:t>Purpose, Values &amp; Vision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7B1669-9917-2638-A012-F70C411EB05C}"/>
              </a:ext>
            </a:extLst>
          </p:cNvPr>
          <p:cNvSpPr txBox="1"/>
          <p:nvPr/>
        </p:nvSpPr>
        <p:spPr>
          <a:xfrm>
            <a:off x="7869382" y="16348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C8B5FA0-AAA4-2783-38DB-7ADC1241301E}"/>
              </a:ext>
            </a:extLst>
          </p:cNvPr>
          <p:cNvSpPr/>
          <p:nvPr/>
        </p:nvSpPr>
        <p:spPr>
          <a:xfrm>
            <a:off x="3782291" y="821285"/>
            <a:ext cx="7772400" cy="1627101"/>
          </a:xfrm>
          <a:prstGeom prst="roundRect">
            <a:avLst/>
          </a:prstGeom>
          <a:solidFill>
            <a:srgbClr val="1BB3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PURPOSE	determined Biblically</a:t>
            </a:r>
          </a:p>
        </p:txBody>
      </p:sp>
    </p:spTree>
    <p:extLst>
      <p:ext uri="{BB962C8B-B14F-4D97-AF65-F5344CB8AC3E}">
        <p14:creationId xmlns:p14="http://schemas.microsoft.com/office/powerpoint/2010/main" val="208351990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89590-5A61-F6E4-DDB5-0BFF32AEE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52">
            <a:extLst>
              <a:ext uri="{FF2B5EF4-FFF2-40B4-BE49-F238E27FC236}">
                <a16:creationId xmlns:a16="http://schemas.microsoft.com/office/drawing/2014/main" id="{A723220C-A7DF-6243-4F26-18F436303B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2919" y="805180"/>
            <a:ext cx="2947482" cy="46011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dirty="0"/>
              <a:t>Purpose, Values &amp; Vision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51193F-751E-C166-7CA8-84FD880D7C29}"/>
              </a:ext>
            </a:extLst>
          </p:cNvPr>
          <p:cNvSpPr txBox="1"/>
          <p:nvPr/>
        </p:nvSpPr>
        <p:spPr>
          <a:xfrm>
            <a:off x="7869382" y="16348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CAB1710-4AF4-8D87-BEE5-B372A710C962}"/>
              </a:ext>
            </a:extLst>
          </p:cNvPr>
          <p:cNvSpPr/>
          <p:nvPr/>
        </p:nvSpPr>
        <p:spPr>
          <a:xfrm>
            <a:off x="3782291" y="2641224"/>
            <a:ext cx="7772400" cy="162710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VALUES		uncovered not created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ED20A50-9CAD-5E57-F993-26465F31AF80}"/>
              </a:ext>
            </a:extLst>
          </p:cNvPr>
          <p:cNvSpPr/>
          <p:nvPr/>
        </p:nvSpPr>
        <p:spPr>
          <a:xfrm>
            <a:off x="3782291" y="821285"/>
            <a:ext cx="7772400" cy="1627101"/>
          </a:xfrm>
          <a:prstGeom prst="roundRect">
            <a:avLst/>
          </a:prstGeom>
          <a:solidFill>
            <a:srgbClr val="1BB3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PURPOSE	determined Biblically</a:t>
            </a:r>
          </a:p>
        </p:txBody>
      </p:sp>
    </p:spTree>
    <p:extLst>
      <p:ext uri="{BB962C8B-B14F-4D97-AF65-F5344CB8AC3E}">
        <p14:creationId xmlns:p14="http://schemas.microsoft.com/office/powerpoint/2010/main" val="368311351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0A0E1">
            <a:alpha val="70000"/>
          </a:srgbClr>
        </a:solidFill>
        <a:ln w="254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3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868686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868686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DBF5D033932E40B57D7C889367BA30" ma:contentTypeVersion="17" ma:contentTypeDescription="Create a new document." ma:contentTypeScope="" ma:versionID="0d264822ef4b264faba7607091c2f1e3">
  <xsd:schema xmlns:xsd="http://www.w3.org/2001/XMLSchema" xmlns:xs="http://www.w3.org/2001/XMLSchema" xmlns:p="http://schemas.microsoft.com/office/2006/metadata/properties" xmlns:ns2="c3367088-9eb7-4cc3-9d42-6a66d99f549f" xmlns:ns3="a7220c21-5ca0-4cf7-a32f-d9f9943e3a98" targetNamespace="http://schemas.microsoft.com/office/2006/metadata/properties" ma:root="true" ma:fieldsID="cbf174a1dbf1016b98e950cfc2f05ac8" ns2:_="" ns3:_="">
    <xsd:import namespace="c3367088-9eb7-4cc3-9d42-6a66d99f549f"/>
    <xsd:import namespace="a7220c21-5ca0-4cf7-a32f-d9f9943e3a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367088-9eb7-4cc3-9d42-6a66d99f54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7113e4e-f05c-4c92-8610-e7614f156c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220c21-5ca0-4cf7-a32f-d9f9943e3a9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ce4b2f0-7b07-4750-a843-eedb279e3026}" ma:internalName="TaxCatchAll" ma:showField="CatchAllData" ma:web="a7220c21-5ca0-4cf7-a32f-d9f9943e3a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3367088-9eb7-4cc3-9d42-6a66d99f549f">
      <Terms xmlns="http://schemas.microsoft.com/office/infopath/2007/PartnerControls"/>
    </lcf76f155ced4ddcb4097134ff3c332f>
    <TaxCatchAll xmlns="a7220c21-5ca0-4cf7-a32f-d9f9943e3a98" xsi:nil="true"/>
  </documentManagement>
</p:properties>
</file>

<file path=customXml/itemProps1.xml><?xml version="1.0" encoding="utf-8"?>
<ds:datastoreItem xmlns:ds="http://schemas.openxmlformats.org/officeDocument/2006/customXml" ds:itemID="{13C10A1A-CEF1-405C-99D3-CEC78EB0D56A}"/>
</file>

<file path=customXml/itemProps2.xml><?xml version="1.0" encoding="utf-8"?>
<ds:datastoreItem xmlns:ds="http://schemas.openxmlformats.org/officeDocument/2006/customXml" ds:itemID="{E268EB65-E108-46A8-A764-174CE950B370}"/>
</file>

<file path=customXml/itemProps3.xml><?xml version="1.0" encoding="utf-8"?>
<ds:datastoreItem xmlns:ds="http://schemas.openxmlformats.org/officeDocument/2006/customXml" ds:itemID="{B9271B3D-BA92-48AA-8ED7-808BDEF89D27}"/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340</TotalTime>
  <Words>656</Words>
  <Application>Microsoft Macintosh PowerPoint</Application>
  <PresentationFormat>Widescreen</PresentationFormat>
  <Paragraphs>113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Corbel</vt:lpstr>
      <vt:lpstr>Futura Condensed</vt:lpstr>
      <vt:lpstr>Lucida Grande</vt:lpstr>
      <vt:lpstr>Palatino</vt:lpstr>
      <vt:lpstr>Wingdings 2</vt:lpstr>
      <vt:lpstr>Frame</vt:lpstr>
      <vt:lpstr>Visioning Forum 2</vt:lpstr>
      <vt:lpstr>3 Key Questions for Churches to ask</vt:lpstr>
      <vt:lpstr>3 Basic Assumptions</vt:lpstr>
      <vt:lpstr>Purpose, Values &amp; Vision</vt:lpstr>
      <vt:lpstr>Purpose, Values &amp; Vision</vt:lpstr>
      <vt:lpstr>Purpose, Values &amp; Vision</vt:lpstr>
      <vt:lpstr>Purpose, Values &amp; Vision</vt:lpstr>
      <vt:lpstr>Purpose, Values &amp; Vision</vt:lpstr>
      <vt:lpstr>Purpose, Values &amp; Vision</vt:lpstr>
      <vt:lpstr>Purpose, Values &amp; Vision</vt:lpstr>
      <vt:lpstr>The importance of Purpose, Values &amp; Vision</vt:lpstr>
      <vt:lpstr>PowerPoint Presentation</vt:lpstr>
      <vt:lpstr>PowerPoint Presentation</vt:lpstr>
      <vt:lpstr>PowerPoint Presentation</vt:lpstr>
      <vt:lpstr>PowerPoint Presentation</vt:lpstr>
      <vt:lpstr>Critical Issues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Values</vt:lpstr>
      <vt:lpstr>Defining Core Values</vt:lpstr>
      <vt:lpstr>Five Kinds of Values</vt:lpstr>
      <vt:lpstr>PowerPoint Presentation</vt:lpstr>
      <vt:lpstr>Discovering a Church’s Values</vt:lpstr>
      <vt:lpstr>9 Possible Values for our Church</vt:lpstr>
      <vt:lpstr>VALUES  Banner Activity</vt:lpstr>
      <vt:lpstr>Negative Values</vt:lpstr>
      <vt:lpstr>Church Size</vt:lpstr>
      <vt:lpstr>PowerPoint Presentation</vt:lpstr>
      <vt:lpstr>PowerPoint Presentation</vt:lpstr>
      <vt:lpstr>Is God calling us to grow in size or by sending?</vt:lpstr>
      <vt:lpstr>PowerPoint Presentation</vt:lpstr>
      <vt:lpstr>End of Forum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Visioning 2015</dc:title>
  <cp:lastModifiedBy>Steve Hales</cp:lastModifiedBy>
  <cp:revision>1</cp:revision>
  <dcterms:modified xsi:type="dcterms:W3CDTF">2025-02-05T10:22:59Z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0x01010089DBF5D033932E40B57D7C889367BA30</vt:lpwstr>
  </property>
</Properties>
</file>