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2"/>
  </p:notesMasterIdLst>
  <p:sldIdLst>
    <p:sldId id="256" r:id="rId2"/>
    <p:sldId id="257" r:id="rId3"/>
    <p:sldId id="258" r:id="rId4"/>
    <p:sldId id="347" r:id="rId5"/>
    <p:sldId id="348" r:id="rId6"/>
    <p:sldId id="351" r:id="rId7"/>
    <p:sldId id="332" r:id="rId8"/>
    <p:sldId id="352" r:id="rId9"/>
    <p:sldId id="353" r:id="rId10"/>
    <p:sldId id="354" r:id="rId11"/>
    <p:sldId id="3369" r:id="rId12"/>
    <p:sldId id="357" r:id="rId13"/>
    <p:sldId id="361" r:id="rId14"/>
    <p:sldId id="280" r:id="rId15"/>
    <p:sldId id="264" r:id="rId16"/>
    <p:sldId id="3364" r:id="rId17"/>
    <p:sldId id="346" r:id="rId18"/>
    <p:sldId id="3365" r:id="rId19"/>
    <p:sldId id="312" r:id="rId20"/>
    <p:sldId id="271" r:id="rId21"/>
    <p:sldId id="3376" r:id="rId22"/>
    <p:sldId id="3370" r:id="rId23"/>
    <p:sldId id="283" r:id="rId24"/>
    <p:sldId id="285" r:id="rId25"/>
    <p:sldId id="3371" r:id="rId26"/>
    <p:sldId id="3373" r:id="rId27"/>
    <p:sldId id="3374" r:id="rId28"/>
    <p:sldId id="3375" r:id="rId29"/>
    <p:sldId id="3377" r:id="rId30"/>
    <p:sldId id="36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8B"/>
    <a:srgbClr val="66BBE0"/>
    <a:srgbClr val="1BB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04FA1-8821-1243-8C96-771B4E21BEBF}" v="15" dt="2025-04-16T09:56:07.159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Palatino"/>
          <a:ea typeface="Palatino"/>
          <a:cs typeface="Palatino"/>
        </a:font>
        <a:srgbClr val="868686"/>
      </a:tcTxStyle>
      <a:tcStyle>
        <a:tcBdr>
          <a:left>
            <a:ln w="25400" cap="flat">
              <a:solidFill>
                <a:srgbClr val="BBBBBB"/>
              </a:solidFill>
              <a:prstDash val="solid"/>
              <a:miter lim="400000"/>
            </a:ln>
          </a:left>
          <a:right>
            <a:ln w="25400" cap="flat">
              <a:solidFill>
                <a:srgbClr val="BBBBBB"/>
              </a:solidFill>
              <a:prstDash val="solid"/>
              <a:miter lim="400000"/>
            </a:ln>
          </a:right>
          <a:top>
            <a:ln w="25400" cap="flat">
              <a:solidFill>
                <a:srgbClr val="BBBBBB"/>
              </a:solidFill>
              <a:prstDash val="solid"/>
              <a:miter lim="400000"/>
            </a:ln>
          </a:top>
          <a:bottom>
            <a:ln w="25400" cap="flat">
              <a:solidFill>
                <a:srgbClr val="BBBBBB"/>
              </a:solidFill>
              <a:prstDash val="solid"/>
              <a:miter lim="400000"/>
            </a:ln>
          </a:bottom>
          <a:insideH>
            <a:ln w="25400" cap="flat">
              <a:solidFill>
                <a:srgbClr val="BBBBBB"/>
              </a:solidFill>
              <a:prstDash val="solid"/>
              <a:miter lim="400000"/>
            </a:ln>
          </a:insideH>
          <a:insideV>
            <a:ln w="25400" cap="flat">
              <a:solidFill>
                <a:srgbClr val="BBBBB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D14F">
              <a:alpha val="3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1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224" y="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ales" userId="65cf91a454e465aa" providerId="LiveId" clId="{9876AFDF-D9CE-F745-A254-F244F40ED9CE}"/>
    <pc:docChg chg="custSel addSld delSld modSld">
      <pc:chgData name="Stephen Hales" userId="65cf91a454e465aa" providerId="LiveId" clId="{9876AFDF-D9CE-F745-A254-F244F40ED9CE}" dt="2025-02-05T12:09:06.040" v="122" actId="1076"/>
      <pc:docMkLst>
        <pc:docMk/>
      </pc:docMkLst>
      <pc:sldChg chg="delSp add del setBg delDesignElem">
        <pc:chgData name="Stephen Hales" userId="65cf91a454e465aa" providerId="LiveId" clId="{9876AFDF-D9CE-F745-A254-F244F40ED9CE}" dt="2025-02-05T11:59:09.537" v="88" actId="2696"/>
        <pc:sldMkLst>
          <pc:docMk/>
          <pc:sldMk cId="798682362" sldId="297"/>
        </pc:sldMkLst>
      </pc:sldChg>
      <pc:sldChg chg="modSp mod">
        <pc:chgData name="Stephen Hales" userId="65cf91a454e465aa" providerId="LiveId" clId="{9876AFDF-D9CE-F745-A254-F244F40ED9CE}" dt="2025-02-05T11:30:35.998" v="18" actId="20577"/>
        <pc:sldMkLst>
          <pc:docMk/>
          <pc:sldMk cId="3816933315" sldId="362"/>
        </pc:sldMkLst>
        <pc:spChg chg="mod">
          <ac:chgData name="Stephen Hales" userId="65cf91a454e465aa" providerId="LiveId" clId="{9876AFDF-D9CE-F745-A254-F244F40ED9CE}" dt="2025-02-05T11:30:29.129" v="2" actId="20577"/>
          <ac:spMkLst>
            <pc:docMk/>
            <pc:sldMk cId="3816933315" sldId="362"/>
            <ac:spMk id="2" creationId="{5D2B4FA4-D99B-996C-B01D-BA4C27B60211}"/>
          </ac:spMkLst>
        </pc:spChg>
        <pc:spChg chg="mod">
          <ac:chgData name="Stephen Hales" userId="65cf91a454e465aa" providerId="LiveId" clId="{9876AFDF-D9CE-F745-A254-F244F40ED9CE}" dt="2025-02-05T11:30:35.998" v="18" actId="20577"/>
          <ac:spMkLst>
            <pc:docMk/>
            <pc:sldMk cId="3816933315" sldId="362"/>
            <ac:spMk id="3" creationId="{1E228E63-59BE-7BB9-30AA-862FE96EF131}"/>
          </ac:spMkLst>
        </pc:spChg>
      </pc:sldChg>
      <pc:sldChg chg="del">
        <pc:chgData name="Stephen Hales" userId="65cf91a454e465aa" providerId="LiveId" clId="{9876AFDF-D9CE-F745-A254-F244F40ED9CE}" dt="2025-02-05T11:30:26.321" v="0" actId="2696"/>
        <pc:sldMkLst>
          <pc:docMk/>
          <pc:sldMk cId="1196931247" sldId="3372"/>
        </pc:sldMkLst>
      </pc:sldChg>
      <pc:sldChg chg="modSp mod">
        <pc:chgData name="Stephen Hales" userId="65cf91a454e465aa" providerId="LiveId" clId="{9876AFDF-D9CE-F745-A254-F244F40ED9CE}" dt="2025-02-05T11:30:49.104" v="20" actId="207"/>
        <pc:sldMkLst>
          <pc:docMk/>
          <pc:sldMk cId="3353824041" sldId="3374"/>
        </pc:sldMkLst>
        <pc:picChg chg="mod">
          <ac:chgData name="Stephen Hales" userId="65cf91a454e465aa" providerId="LiveId" clId="{9876AFDF-D9CE-F745-A254-F244F40ED9CE}" dt="2025-02-05T11:30:49.104" v="20" actId="207"/>
          <ac:picMkLst>
            <pc:docMk/>
            <pc:sldMk cId="3353824041" sldId="3374"/>
            <ac:picMk id="4" creationId="{AEB281B7-FE27-36BE-CB2F-23082E15D391}"/>
          </ac:picMkLst>
        </pc:picChg>
      </pc:sldChg>
      <pc:sldChg chg="modSp add mod modAnim">
        <pc:chgData name="Stephen Hales" userId="65cf91a454e465aa" providerId="LiveId" clId="{9876AFDF-D9CE-F745-A254-F244F40ED9CE}" dt="2025-02-05T11:58:56.776" v="87"/>
        <pc:sldMkLst>
          <pc:docMk/>
          <pc:sldMk cId="3783313061" sldId="3376"/>
        </pc:sldMkLst>
        <pc:spChg chg="mod">
          <ac:chgData name="Stephen Hales" userId="65cf91a454e465aa" providerId="LiveId" clId="{9876AFDF-D9CE-F745-A254-F244F40ED9CE}" dt="2025-02-05T11:55:58.076" v="48" actId="255"/>
          <ac:spMkLst>
            <pc:docMk/>
            <pc:sldMk cId="3783313061" sldId="3376"/>
            <ac:spMk id="2" creationId="{CBB38A70-60D7-FB2B-70E4-983228DC6308}"/>
          </ac:spMkLst>
        </pc:spChg>
        <pc:spChg chg="mod">
          <ac:chgData name="Stephen Hales" userId="65cf91a454e465aa" providerId="LiveId" clId="{9876AFDF-D9CE-F745-A254-F244F40ED9CE}" dt="2025-02-05T11:57:51.528" v="72" actId="1076"/>
          <ac:spMkLst>
            <pc:docMk/>
            <pc:sldMk cId="3783313061" sldId="3376"/>
            <ac:spMk id="130" creationId="{32243436-A663-2BD5-BC72-2D8F86962396}"/>
          </ac:spMkLst>
        </pc:spChg>
      </pc:sldChg>
      <pc:sldChg chg="addSp modSp new mod setBg">
        <pc:chgData name="Stephen Hales" userId="65cf91a454e465aa" providerId="LiveId" clId="{9876AFDF-D9CE-F745-A254-F244F40ED9CE}" dt="2025-02-05T12:09:06.040" v="122" actId="1076"/>
        <pc:sldMkLst>
          <pc:docMk/>
          <pc:sldMk cId="2715772718" sldId="3377"/>
        </pc:sldMkLst>
        <pc:spChg chg="mod">
          <ac:chgData name="Stephen Hales" userId="65cf91a454e465aa" providerId="LiveId" clId="{9876AFDF-D9CE-F745-A254-F244F40ED9CE}" dt="2025-02-05T12:09:02.772" v="121" actId="242"/>
          <ac:spMkLst>
            <pc:docMk/>
            <pc:sldMk cId="2715772718" sldId="3377"/>
            <ac:spMk id="2" creationId="{926ACE81-A6CF-161B-33E0-81DDC532883F}"/>
          </ac:spMkLst>
        </pc:spChg>
        <pc:spChg chg="add">
          <ac:chgData name="Stephen Hales" userId="65cf91a454e465aa" providerId="LiveId" clId="{9876AFDF-D9CE-F745-A254-F244F40ED9CE}" dt="2025-02-05T12:07:43.932" v="109" actId="26606"/>
          <ac:spMkLst>
            <pc:docMk/>
            <pc:sldMk cId="2715772718" sldId="3377"/>
            <ac:spMk id="9" creationId="{DB8424AB-D56B-4256-866A-5B54DE93C20F}"/>
          </ac:spMkLst>
        </pc:spChg>
        <pc:spChg chg="add">
          <ac:chgData name="Stephen Hales" userId="65cf91a454e465aa" providerId="LiveId" clId="{9876AFDF-D9CE-F745-A254-F244F40ED9CE}" dt="2025-02-05T12:07:43.932" v="109" actId="26606"/>
          <ac:spMkLst>
            <pc:docMk/>
            <pc:sldMk cId="2715772718" sldId="3377"/>
            <ac:spMk id="11" creationId="{FC999C28-AD33-4EB7-A5F1-C06D10A5FDF7}"/>
          </ac:spMkLst>
        </pc:spChg>
        <pc:spChg chg="add">
          <ac:chgData name="Stephen Hales" userId="65cf91a454e465aa" providerId="LiveId" clId="{9876AFDF-D9CE-F745-A254-F244F40ED9CE}" dt="2025-02-05T12:07:43.932" v="109" actId="26606"/>
          <ac:spMkLst>
            <pc:docMk/>
            <pc:sldMk cId="2715772718" sldId="3377"/>
            <ac:spMk id="13" creationId="{07CBBDD0-4420-4A50-96AB-392F9B97CF03}"/>
          </ac:spMkLst>
        </pc:spChg>
        <pc:spChg chg="add">
          <ac:chgData name="Stephen Hales" userId="65cf91a454e465aa" providerId="LiveId" clId="{9876AFDF-D9CE-F745-A254-F244F40ED9CE}" dt="2025-02-05T12:07:43.932" v="109" actId="26606"/>
          <ac:spMkLst>
            <pc:docMk/>
            <pc:sldMk cId="2715772718" sldId="3377"/>
            <ac:spMk id="15" creationId="{465BA403-54B9-4A0B-BC79-028C495C038E}"/>
          </ac:spMkLst>
        </pc:spChg>
        <pc:spChg chg="add">
          <ac:chgData name="Stephen Hales" userId="65cf91a454e465aa" providerId="LiveId" clId="{9876AFDF-D9CE-F745-A254-F244F40ED9CE}" dt="2025-02-05T12:07:43.932" v="109" actId="26606"/>
          <ac:spMkLst>
            <pc:docMk/>
            <pc:sldMk cId="2715772718" sldId="3377"/>
            <ac:spMk id="17" creationId="{DC8C6883-513A-4FE8-8B55-7AA2A13A9BB9}"/>
          </ac:spMkLst>
        </pc:spChg>
        <pc:picChg chg="add mod">
          <ac:chgData name="Stephen Hales" userId="65cf91a454e465aa" providerId="LiveId" clId="{9876AFDF-D9CE-F745-A254-F244F40ED9CE}" dt="2025-02-05T12:09:06.040" v="122" actId="1076"/>
          <ac:picMkLst>
            <pc:docMk/>
            <pc:sldMk cId="2715772718" sldId="3377"/>
            <ac:picMk id="6" creationId="{9A94C49F-E1DD-F20A-18E1-807B1F7EF79B}"/>
          </ac:picMkLst>
        </pc:picChg>
      </pc:sldChg>
    </pc:docChg>
  </pc:docChgLst>
  <pc:docChgLst>
    <pc:chgData name="Stephen Hales" userId="65cf91a454e465aa" providerId="LiveId" clId="{90A04FA1-8821-1243-8C96-771B4E21BEBF}"/>
    <pc:docChg chg="modSld">
      <pc:chgData name="Stephen Hales" userId="65cf91a454e465aa" providerId="LiveId" clId="{90A04FA1-8821-1243-8C96-771B4E21BEBF}" dt="2025-04-16T09:56:15.073" v="15" actId="1076"/>
      <pc:docMkLst>
        <pc:docMk/>
      </pc:docMkLst>
      <pc:sldChg chg="modSp mod modAnim">
        <pc:chgData name="Stephen Hales" userId="65cf91a454e465aa" providerId="LiveId" clId="{90A04FA1-8821-1243-8C96-771B4E21BEBF}" dt="2025-04-16T09:56:15.073" v="15" actId="1076"/>
        <pc:sldMkLst>
          <pc:docMk/>
          <pc:sldMk cId="1499545592" sldId="3373"/>
        </pc:sldMkLst>
        <pc:spChg chg="mod">
          <ac:chgData name="Stephen Hales" userId="65cf91a454e465aa" providerId="LiveId" clId="{90A04FA1-8821-1243-8C96-771B4E21BEBF}" dt="2025-04-16T09:56:15.073" v="15" actId="1076"/>
          <ac:spMkLst>
            <pc:docMk/>
            <pc:sldMk cId="1499545592" sldId="3373"/>
            <ac:spMk id="130" creationId="{E9DBBFCE-CD2C-C314-42A0-4B5E90B048F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F85D5-C8BF-944E-B670-5EEFF72B747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GB"/>
        </a:p>
      </dgm:t>
    </dgm:pt>
    <dgm:pt modelId="{EE2A3D8A-F88D-7947-8F34-25C3F28CC698}">
      <dgm:prSet/>
      <dgm:spPr/>
      <dgm:t>
        <a:bodyPr/>
        <a:lstStyle/>
        <a:p>
          <a:pPr>
            <a:defRPr cap="all"/>
          </a:pPr>
          <a:r>
            <a:rPr lang="en-AU" dirty="0"/>
            <a:t>Simple Churches</a:t>
          </a:r>
        </a:p>
      </dgm:t>
    </dgm:pt>
    <dgm:pt modelId="{009F22AB-58BB-B044-AAE7-A71E5EB5B795}" type="parTrans" cxnId="{BA5725F6-3359-9540-B670-14BF9476C8D7}">
      <dgm:prSet/>
      <dgm:spPr/>
      <dgm:t>
        <a:bodyPr/>
        <a:lstStyle/>
        <a:p>
          <a:endParaRPr lang="en-GB"/>
        </a:p>
      </dgm:t>
    </dgm:pt>
    <dgm:pt modelId="{CBB53B7E-DE60-2443-A1FB-329E03ADA0EC}" type="sibTrans" cxnId="{BA5725F6-3359-9540-B670-14BF9476C8D7}">
      <dgm:prSet/>
      <dgm:spPr/>
      <dgm:t>
        <a:bodyPr/>
        <a:lstStyle/>
        <a:p>
          <a:endParaRPr lang="en-GB"/>
        </a:p>
      </dgm:t>
    </dgm:pt>
    <dgm:pt modelId="{F97303E1-0FF3-3E4E-815F-0AFE8A0FA238}">
      <dgm:prSet/>
      <dgm:spPr/>
      <dgm:t>
        <a:bodyPr/>
        <a:lstStyle/>
        <a:p>
          <a:pPr>
            <a:defRPr cap="all"/>
          </a:pPr>
          <a:r>
            <a:rPr lang="en-US" dirty="0" err="1"/>
            <a:t>Neighbourhood</a:t>
          </a:r>
          <a:r>
            <a:rPr lang="en-US" dirty="0"/>
            <a:t> Churches</a:t>
          </a:r>
          <a:endParaRPr lang="en-GB" dirty="0"/>
        </a:p>
      </dgm:t>
    </dgm:pt>
    <dgm:pt modelId="{D4EFC724-B874-E149-BC4A-E1CB011C9EC3}" type="parTrans" cxnId="{5F6373BB-9BD4-744A-8555-EB725B9506C1}">
      <dgm:prSet/>
      <dgm:spPr/>
      <dgm:t>
        <a:bodyPr/>
        <a:lstStyle/>
        <a:p>
          <a:endParaRPr lang="en-GB"/>
        </a:p>
      </dgm:t>
    </dgm:pt>
    <dgm:pt modelId="{DE600FCB-AFDB-EB41-AE96-758687315C97}" type="sibTrans" cxnId="{5F6373BB-9BD4-744A-8555-EB725B9506C1}">
      <dgm:prSet/>
      <dgm:spPr/>
      <dgm:t>
        <a:bodyPr/>
        <a:lstStyle/>
        <a:p>
          <a:endParaRPr lang="en-GB"/>
        </a:p>
      </dgm:t>
    </dgm:pt>
    <dgm:pt modelId="{B149BF56-7E83-F641-A7F3-EB0D73F998F6}">
      <dgm:prSet/>
      <dgm:spPr/>
      <dgm:t>
        <a:bodyPr/>
        <a:lstStyle/>
        <a:p>
          <a:pPr>
            <a:defRPr cap="all"/>
          </a:pPr>
          <a:r>
            <a:rPr lang="en-US"/>
            <a:t>Regional Churches</a:t>
          </a:r>
          <a:endParaRPr lang="en-GB"/>
        </a:p>
      </dgm:t>
    </dgm:pt>
    <dgm:pt modelId="{42318560-67F2-7F45-A28D-E99DDBAE2E57}" type="parTrans" cxnId="{A91DCA62-216C-184A-BA25-5E09903544C1}">
      <dgm:prSet/>
      <dgm:spPr/>
      <dgm:t>
        <a:bodyPr/>
        <a:lstStyle/>
        <a:p>
          <a:endParaRPr lang="en-GB"/>
        </a:p>
      </dgm:t>
    </dgm:pt>
    <dgm:pt modelId="{3CD87A92-63FB-8F47-9ADD-7BC343BB4821}" type="sibTrans" cxnId="{A91DCA62-216C-184A-BA25-5E09903544C1}">
      <dgm:prSet/>
      <dgm:spPr/>
      <dgm:t>
        <a:bodyPr/>
        <a:lstStyle/>
        <a:p>
          <a:endParaRPr lang="en-GB"/>
        </a:p>
      </dgm:t>
    </dgm:pt>
    <dgm:pt modelId="{1F4D36B0-5197-F74A-A075-2AC920B8D67D}">
      <dgm:prSet/>
      <dgm:spPr/>
      <dgm:t>
        <a:bodyPr/>
        <a:lstStyle/>
        <a:p>
          <a:pPr>
            <a:defRPr cap="all"/>
          </a:pPr>
          <a:r>
            <a:rPr lang="en-US"/>
            <a:t>Resource Churches</a:t>
          </a:r>
          <a:endParaRPr lang="en-GB"/>
        </a:p>
      </dgm:t>
    </dgm:pt>
    <dgm:pt modelId="{A9F35F45-4956-FE47-97D2-7446A4C2FF5F}" type="parTrans" cxnId="{0C0D31A8-A7F3-F54F-8908-6A5EFE39C132}">
      <dgm:prSet/>
      <dgm:spPr/>
      <dgm:t>
        <a:bodyPr/>
        <a:lstStyle/>
        <a:p>
          <a:endParaRPr lang="en-GB"/>
        </a:p>
      </dgm:t>
    </dgm:pt>
    <dgm:pt modelId="{F6AF0968-C4BC-154C-9841-937C6EF80F9A}" type="sibTrans" cxnId="{0C0D31A8-A7F3-F54F-8908-6A5EFE39C132}">
      <dgm:prSet/>
      <dgm:spPr/>
      <dgm:t>
        <a:bodyPr/>
        <a:lstStyle/>
        <a:p>
          <a:endParaRPr lang="en-GB"/>
        </a:p>
      </dgm:t>
    </dgm:pt>
    <dgm:pt modelId="{9E9836C8-222B-4DCF-9CA9-BF512836EC19}" type="pres">
      <dgm:prSet presAssocID="{D16F85D5-C8BF-944E-B670-5EEFF72B7479}" presName="root" presStyleCnt="0">
        <dgm:presLayoutVars>
          <dgm:dir/>
          <dgm:resizeHandles val="exact"/>
        </dgm:presLayoutVars>
      </dgm:prSet>
      <dgm:spPr/>
    </dgm:pt>
    <dgm:pt modelId="{B2912B2C-1C62-40F8-8A3F-C1DD191B7646}" type="pres">
      <dgm:prSet presAssocID="{EE2A3D8A-F88D-7947-8F34-25C3F28CC698}" presName="compNode" presStyleCnt="0"/>
      <dgm:spPr/>
    </dgm:pt>
    <dgm:pt modelId="{90B9AF45-3055-4BC4-98EC-F59900A45DD2}" type="pres">
      <dgm:prSet presAssocID="{EE2A3D8A-F88D-7947-8F34-25C3F28CC698}" presName="iconBgRect" presStyleLbl="bgShp" presStyleIdx="0" presStyleCnt="4"/>
      <dgm:spPr/>
    </dgm:pt>
    <dgm:pt modelId="{2BB5D01D-4450-4AC3-A9C2-94FA900B03F9}" type="pres">
      <dgm:prSet presAssocID="{EE2A3D8A-F88D-7947-8F34-25C3F28CC698}" presName="iconRect" presStyleLbl="nod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EEF0DB56-C7E4-46FC-A9E7-01858AED6889}" type="pres">
      <dgm:prSet presAssocID="{EE2A3D8A-F88D-7947-8F34-25C3F28CC698}" presName="spaceRect" presStyleCnt="0"/>
      <dgm:spPr/>
    </dgm:pt>
    <dgm:pt modelId="{0FD82264-6136-446F-81D8-336E89042EC4}" type="pres">
      <dgm:prSet presAssocID="{EE2A3D8A-F88D-7947-8F34-25C3F28CC698}" presName="textRect" presStyleLbl="revTx" presStyleIdx="0" presStyleCnt="4">
        <dgm:presLayoutVars>
          <dgm:chMax val="1"/>
          <dgm:chPref val="1"/>
        </dgm:presLayoutVars>
      </dgm:prSet>
      <dgm:spPr/>
    </dgm:pt>
    <dgm:pt modelId="{85F0318D-ABA8-4B3F-A325-AF7A73480A2B}" type="pres">
      <dgm:prSet presAssocID="{CBB53B7E-DE60-2443-A1FB-329E03ADA0EC}" presName="sibTrans" presStyleCnt="0"/>
      <dgm:spPr/>
    </dgm:pt>
    <dgm:pt modelId="{7144ECF5-0424-4DD1-9953-4271D9B4A0A3}" type="pres">
      <dgm:prSet presAssocID="{F97303E1-0FF3-3E4E-815F-0AFE8A0FA238}" presName="compNode" presStyleCnt="0"/>
      <dgm:spPr/>
    </dgm:pt>
    <dgm:pt modelId="{963151E5-696D-40B1-A848-C6570DDEAEF4}" type="pres">
      <dgm:prSet presAssocID="{F97303E1-0FF3-3E4E-815F-0AFE8A0FA238}" presName="iconBgRect" presStyleLbl="bgShp" presStyleIdx="1" presStyleCnt="4"/>
      <dgm:spPr/>
    </dgm:pt>
    <dgm:pt modelId="{028091FA-74C6-47B0-BBE3-0B4824D2CDC5}" type="pres">
      <dgm:prSet presAssocID="{F97303E1-0FF3-3E4E-815F-0AFE8A0FA238}" presName="iconRect" presStyleLbl="node1" presStyleIdx="1" presStyleCnt="4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E446BE2D-D8D3-444A-A184-3D91D49F3F5E}" type="pres">
      <dgm:prSet presAssocID="{F97303E1-0FF3-3E4E-815F-0AFE8A0FA238}" presName="spaceRect" presStyleCnt="0"/>
      <dgm:spPr/>
    </dgm:pt>
    <dgm:pt modelId="{9E60FA74-B61D-47B3-B4CE-4C81AFCA9725}" type="pres">
      <dgm:prSet presAssocID="{F97303E1-0FF3-3E4E-815F-0AFE8A0FA238}" presName="textRect" presStyleLbl="revTx" presStyleIdx="1" presStyleCnt="4">
        <dgm:presLayoutVars>
          <dgm:chMax val="1"/>
          <dgm:chPref val="1"/>
        </dgm:presLayoutVars>
      </dgm:prSet>
      <dgm:spPr/>
    </dgm:pt>
    <dgm:pt modelId="{4636CE62-F06B-485A-8407-F9D5F68D4F61}" type="pres">
      <dgm:prSet presAssocID="{DE600FCB-AFDB-EB41-AE96-758687315C97}" presName="sibTrans" presStyleCnt="0"/>
      <dgm:spPr/>
    </dgm:pt>
    <dgm:pt modelId="{FB6B661C-FE37-4ECC-B869-B4305A4B8CCD}" type="pres">
      <dgm:prSet presAssocID="{B149BF56-7E83-F641-A7F3-EB0D73F998F6}" presName="compNode" presStyleCnt="0"/>
      <dgm:spPr/>
    </dgm:pt>
    <dgm:pt modelId="{EDAC380E-13EE-4A5F-AA84-91978B1BD676}" type="pres">
      <dgm:prSet presAssocID="{B149BF56-7E83-F641-A7F3-EB0D73F998F6}" presName="iconBgRect" presStyleLbl="bgShp" presStyleIdx="2" presStyleCnt="4" custScaleX="133089" custScaleY="123407"/>
      <dgm:spPr/>
    </dgm:pt>
    <dgm:pt modelId="{4D200444-ED25-4823-B63B-9B2D02D443A5}" type="pres">
      <dgm:prSet presAssocID="{B149BF56-7E83-F641-A7F3-EB0D73F998F6}" presName="iconRect" presStyleLbl="node1" presStyleIdx="2" presStyleCnt="4"/>
      <dgm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8197F56-233B-4358-BAED-A9141F4E05E7}" type="pres">
      <dgm:prSet presAssocID="{B149BF56-7E83-F641-A7F3-EB0D73F998F6}" presName="spaceRect" presStyleCnt="0"/>
      <dgm:spPr/>
    </dgm:pt>
    <dgm:pt modelId="{28D990BC-805D-446A-821C-8FAEEEB78820}" type="pres">
      <dgm:prSet presAssocID="{B149BF56-7E83-F641-A7F3-EB0D73F998F6}" presName="textRect" presStyleLbl="revTx" presStyleIdx="2" presStyleCnt="4">
        <dgm:presLayoutVars>
          <dgm:chMax val="1"/>
          <dgm:chPref val="1"/>
        </dgm:presLayoutVars>
      </dgm:prSet>
      <dgm:spPr/>
    </dgm:pt>
    <dgm:pt modelId="{0E46C227-FC9E-4248-A491-42310AA01D58}" type="pres">
      <dgm:prSet presAssocID="{3CD87A92-63FB-8F47-9ADD-7BC343BB4821}" presName="sibTrans" presStyleCnt="0"/>
      <dgm:spPr/>
    </dgm:pt>
    <dgm:pt modelId="{9EC60155-0289-4907-A41A-E4887C6234A3}" type="pres">
      <dgm:prSet presAssocID="{1F4D36B0-5197-F74A-A075-2AC920B8D67D}" presName="compNode" presStyleCnt="0"/>
      <dgm:spPr/>
    </dgm:pt>
    <dgm:pt modelId="{335826C9-3555-4511-985A-D26E7BAACC4D}" type="pres">
      <dgm:prSet presAssocID="{1F4D36B0-5197-F74A-A075-2AC920B8D67D}" presName="iconBgRect" presStyleLbl="bgShp" presStyleIdx="3" presStyleCnt="4"/>
      <dgm:spPr/>
    </dgm:pt>
    <dgm:pt modelId="{71716658-7EE4-4167-93A0-B8772701CDB8}" type="pres">
      <dgm:prSet presAssocID="{1F4D36B0-5197-F74A-A075-2AC920B8D67D}" presName="iconRect" presStyleLbl="node1" presStyleIdx="3" presStyleCnt="4" custScaleX="106587" custScaleY="109367"/>
      <dgm:spPr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>
          <a:noFill/>
        </a:ln>
      </dgm:spPr>
    </dgm:pt>
    <dgm:pt modelId="{81B62B6B-2BF7-48C8-A321-40963BF23714}" type="pres">
      <dgm:prSet presAssocID="{1F4D36B0-5197-F74A-A075-2AC920B8D67D}" presName="spaceRect" presStyleCnt="0"/>
      <dgm:spPr/>
    </dgm:pt>
    <dgm:pt modelId="{6FB541EF-8A99-44B4-A1C2-24423FCBAD90}" type="pres">
      <dgm:prSet presAssocID="{1F4D36B0-5197-F74A-A075-2AC920B8D67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3A75903-6E03-5743-B881-DF55D854487C}" type="presOf" srcId="{D16F85D5-C8BF-944E-B670-5EEFF72B7479}" destId="{9E9836C8-222B-4DCF-9CA9-BF512836EC19}" srcOrd="0" destOrd="0" presId="urn:microsoft.com/office/officeart/2018/5/layout/IconCircleLabelList"/>
    <dgm:cxn modelId="{B2E6760D-5DED-4C47-A35C-02186C9B104C}" type="presOf" srcId="{1F4D36B0-5197-F74A-A075-2AC920B8D67D}" destId="{6FB541EF-8A99-44B4-A1C2-24423FCBAD90}" srcOrd="0" destOrd="0" presId="urn:microsoft.com/office/officeart/2018/5/layout/IconCircleLabelList"/>
    <dgm:cxn modelId="{9D22542A-C367-0349-8D84-C6DF07CE7651}" type="presOf" srcId="{F97303E1-0FF3-3E4E-815F-0AFE8A0FA238}" destId="{9E60FA74-B61D-47B3-B4CE-4C81AFCA9725}" srcOrd="0" destOrd="0" presId="urn:microsoft.com/office/officeart/2018/5/layout/IconCircleLabelList"/>
    <dgm:cxn modelId="{37B83446-4892-E544-9DBE-0C358505FE88}" type="presOf" srcId="{B149BF56-7E83-F641-A7F3-EB0D73F998F6}" destId="{28D990BC-805D-446A-821C-8FAEEEB78820}" srcOrd="0" destOrd="0" presId="urn:microsoft.com/office/officeart/2018/5/layout/IconCircleLabelList"/>
    <dgm:cxn modelId="{A91DCA62-216C-184A-BA25-5E09903544C1}" srcId="{D16F85D5-C8BF-944E-B670-5EEFF72B7479}" destId="{B149BF56-7E83-F641-A7F3-EB0D73F998F6}" srcOrd="2" destOrd="0" parTransId="{42318560-67F2-7F45-A28D-E99DDBAE2E57}" sibTransId="{3CD87A92-63FB-8F47-9ADD-7BC343BB4821}"/>
    <dgm:cxn modelId="{0C0D31A8-A7F3-F54F-8908-6A5EFE39C132}" srcId="{D16F85D5-C8BF-944E-B670-5EEFF72B7479}" destId="{1F4D36B0-5197-F74A-A075-2AC920B8D67D}" srcOrd="3" destOrd="0" parTransId="{A9F35F45-4956-FE47-97D2-7446A4C2FF5F}" sibTransId="{F6AF0968-C4BC-154C-9841-937C6EF80F9A}"/>
    <dgm:cxn modelId="{5F6373BB-9BD4-744A-8555-EB725B9506C1}" srcId="{D16F85D5-C8BF-944E-B670-5EEFF72B7479}" destId="{F97303E1-0FF3-3E4E-815F-0AFE8A0FA238}" srcOrd="1" destOrd="0" parTransId="{D4EFC724-B874-E149-BC4A-E1CB011C9EC3}" sibTransId="{DE600FCB-AFDB-EB41-AE96-758687315C97}"/>
    <dgm:cxn modelId="{DA5CB2E6-FB7C-EB46-917E-3E27635A7DBD}" type="presOf" srcId="{EE2A3D8A-F88D-7947-8F34-25C3F28CC698}" destId="{0FD82264-6136-446F-81D8-336E89042EC4}" srcOrd="0" destOrd="0" presId="urn:microsoft.com/office/officeart/2018/5/layout/IconCircleLabelList"/>
    <dgm:cxn modelId="{BA5725F6-3359-9540-B670-14BF9476C8D7}" srcId="{D16F85D5-C8BF-944E-B670-5EEFF72B7479}" destId="{EE2A3D8A-F88D-7947-8F34-25C3F28CC698}" srcOrd="0" destOrd="0" parTransId="{009F22AB-58BB-B044-AAE7-A71E5EB5B795}" sibTransId="{CBB53B7E-DE60-2443-A1FB-329E03ADA0EC}"/>
    <dgm:cxn modelId="{863E61C7-8507-B64F-B08D-AEEC4DA426E2}" type="presParOf" srcId="{9E9836C8-222B-4DCF-9CA9-BF512836EC19}" destId="{B2912B2C-1C62-40F8-8A3F-C1DD191B7646}" srcOrd="0" destOrd="0" presId="urn:microsoft.com/office/officeart/2018/5/layout/IconCircleLabelList"/>
    <dgm:cxn modelId="{FDBCF697-9D67-3549-94BF-036DC4FACDBE}" type="presParOf" srcId="{B2912B2C-1C62-40F8-8A3F-C1DD191B7646}" destId="{90B9AF45-3055-4BC4-98EC-F59900A45DD2}" srcOrd="0" destOrd="0" presId="urn:microsoft.com/office/officeart/2018/5/layout/IconCircleLabelList"/>
    <dgm:cxn modelId="{3E9EBA89-14F7-C349-986F-B0A8CC8F470D}" type="presParOf" srcId="{B2912B2C-1C62-40F8-8A3F-C1DD191B7646}" destId="{2BB5D01D-4450-4AC3-A9C2-94FA900B03F9}" srcOrd="1" destOrd="0" presId="urn:microsoft.com/office/officeart/2018/5/layout/IconCircleLabelList"/>
    <dgm:cxn modelId="{8E3E5756-7337-114D-B721-73EE1D51F3AB}" type="presParOf" srcId="{B2912B2C-1C62-40F8-8A3F-C1DD191B7646}" destId="{EEF0DB56-C7E4-46FC-A9E7-01858AED6889}" srcOrd="2" destOrd="0" presId="urn:microsoft.com/office/officeart/2018/5/layout/IconCircleLabelList"/>
    <dgm:cxn modelId="{CE551627-3A76-A14A-A746-54CCF0B84647}" type="presParOf" srcId="{B2912B2C-1C62-40F8-8A3F-C1DD191B7646}" destId="{0FD82264-6136-446F-81D8-336E89042EC4}" srcOrd="3" destOrd="0" presId="urn:microsoft.com/office/officeart/2018/5/layout/IconCircleLabelList"/>
    <dgm:cxn modelId="{BE5E8E30-78EB-9F43-8DB0-45E46DFB05FA}" type="presParOf" srcId="{9E9836C8-222B-4DCF-9CA9-BF512836EC19}" destId="{85F0318D-ABA8-4B3F-A325-AF7A73480A2B}" srcOrd="1" destOrd="0" presId="urn:microsoft.com/office/officeart/2018/5/layout/IconCircleLabelList"/>
    <dgm:cxn modelId="{85E9D7A8-62BF-6F49-AC60-DC79E0DB7F31}" type="presParOf" srcId="{9E9836C8-222B-4DCF-9CA9-BF512836EC19}" destId="{7144ECF5-0424-4DD1-9953-4271D9B4A0A3}" srcOrd="2" destOrd="0" presId="urn:microsoft.com/office/officeart/2018/5/layout/IconCircleLabelList"/>
    <dgm:cxn modelId="{C1ADD331-4DA7-5A49-B77E-781078CC5D46}" type="presParOf" srcId="{7144ECF5-0424-4DD1-9953-4271D9B4A0A3}" destId="{963151E5-696D-40B1-A848-C6570DDEAEF4}" srcOrd="0" destOrd="0" presId="urn:microsoft.com/office/officeart/2018/5/layout/IconCircleLabelList"/>
    <dgm:cxn modelId="{85036B71-F174-F046-8522-F1B16737974F}" type="presParOf" srcId="{7144ECF5-0424-4DD1-9953-4271D9B4A0A3}" destId="{028091FA-74C6-47B0-BBE3-0B4824D2CDC5}" srcOrd="1" destOrd="0" presId="urn:microsoft.com/office/officeart/2018/5/layout/IconCircleLabelList"/>
    <dgm:cxn modelId="{6B824C18-86F0-314C-8563-6E575890FAAD}" type="presParOf" srcId="{7144ECF5-0424-4DD1-9953-4271D9B4A0A3}" destId="{E446BE2D-D8D3-444A-A184-3D91D49F3F5E}" srcOrd="2" destOrd="0" presId="urn:microsoft.com/office/officeart/2018/5/layout/IconCircleLabelList"/>
    <dgm:cxn modelId="{2DA4D8DA-F5F9-624D-976D-E9AC7910BA84}" type="presParOf" srcId="{7144ECF5-0424-4DD1-9953-4271D9B4A0A3}" destId="{9E60FA74-B61D-47B3-B4CE-4C81AFCA9725}" srcOrd="3" destOrd="0" presId="urn:microsoft.com/office/officeart/2018/5/layout/IconCircleLabelList"/>
    <dgm:cxn modelId="{1D269490-FE33-7546-A035-C0EC7169408E}" type="presParOf" srcId="{9E9836C8-222B-4DCF-9CA9-BF512836EC19}" destId="{4636CE62-F06B-485A-8407-F9D5F68D4F61}" srcOrd="3" destOrd="0" presId="urn:microsoft.com/office/officeart/2018/5/layout/IconCircleLabelList"/>
    <dgm:cxn modelId="{A4E08011-8D4D-A141-A622-92779F2D8F9D}" type="presParOf" srcId="{9E9836C8-222B-4DCF-9CA9-BF512836EC19}" destId="{FB6B661C-FE37-4ECC-B869-B4305A4B8CCD}" srcOrd="4" destOrd="0" presId="urn:microsoft.com/office/officeart/2018/5/layout/IconCircleLabelList"/>
    <dgm:cxn modelId="{8C42BF93-56F2-C041-8D93-D5173C2F5FF3}" type="presParOf" srcId="{FB6B661C-FE37-4ECC-B869-B4305A4B8CCD}" destId="{EDAC380E-13EE-4A5F-AA84-91978B1BD676}" srcOrd="0" destOrd="0" presId="urn:microsoft.com/office/officeart/2018/5/layout/IconCircleLabelList"/>
    <dgm:cxn modelId="{AD02DDA8-1799-344F-B6E6-4C53AB278D71}" type="presParOf" srcId="{FB6B661C-FE37-4ECC-B869-B4305A4B8CCD}" destId="{4D200444-ED25-4823-B63B-9B2D02D443A5}" srcOrd="1" destOrd="0" presId="urn:microsoft.com/office/officeart/2018/5/layout/IconCircleLabelList"/>
    <dgm:cxn modelId="{6CEA05BB-5F44-864D-AC87-F8AB249C8326}" type="presParOf" srcId="{FB6B661C-FE37-4ECC-B869-B4305A4B8CCD}" destId="{A8197F56-233B-4358-BAED-A9141F4E05E7}" srcOrd="2" destOrd="0" presId="urn:microsoft.com/office/officeart/2018/5/layout/IconCircleLabelList"/>
    <dgm:cxn modelId="{0B12D83E-F815-A144-98D5-F473E70B7485}" type="presParOf" srcId="{FB6B661C-FE37-4ECC-B869-B4305A4B8CCD}" destId="{28D990BC-805D-446A-821C-8FAEEEB78820}" srcOrd="3" destOrd="0" presId="urn:microsoft.com/office/officeart/2018/5/layout/IconCircleLabelList"/>
    <dgm:cxn modelId="{F124E892-B6B6-6D43-95E1-B2EF33CB3BDD}" type="presParOf" srcId="{9E9836C8-222B-4DCF-9CA9-BF512836EC19}" destId="{0E46C227-FC9E-4248-A491-42310AA01D58}" srcOrd="5" destOrd="0" presId="urn:microsoft.com/office/officeart/2018/5/layout/IconCircleLabelList"/>
    <dgm:cxn modelId="{6028BC47-06C7-6C4D-9FB6-EB24E58A9E24}" type="presParOf" srcId="{9E9836C8-222B-4DCF-9CA9-BF512836EC19}" destId="{9EC60155-0289-4907-A41A-E4887C6234A3}" srcOrd="6" destOrd="0" presId="urn:microsoft.com/office/officeart/2018/5/layout/IconCircleLabelList"/>
    <dgm:cxn modelId="{0B068FF1-7BC1-D44F-B413-99C159D9AFE5}" type="presParOf" srcId="{9EC60155-0289-4907-A41A-E4887C6234A3}" destId="{335826C9-3555-4511-985A-D26E7BAACC4D}" srcOrd="0" destOrd="0" presId="urn:microsoft.com/office/officeart/2018/5/layout/IconCircleLabelList"/>
    <dgm:cxn modelId="{2C7948D0-16F7-D64C-96F0-7C6ABFF33735}" type="presParOf" srcId="{9EC60155-0289-4907-A41A-E4887C6234A3}" destId="{71716658-7EE4-4167-93A0-B8772701CDB8}" srcOrd="1" destOrd="0" presId="urn:microsoft.com/office/officeart/2018/5/layout/IconCircleLabelList"/>
    <dgm:cxn modelId="{C80FE9A3-646C-A543-94CB-E9CAD8359628}" type="presParOf" srcId="{9EC60155-0289-4907-A41A-E4887C6234A3}" destId="{81B62B6B-2BF7-48C8-A321-40963BF23714}" srcOrd="2" destOrd="0" presId="urn:microsoft.com/office/officeart/2018/5/layout/IconCircleLabelList"/>
    <dgm:cxn modelId="{EBD0A7E6-1365-AE40-ADE2-AE71B45D3495}" type="presParOf" srcId="{9EC60155-0289-4907-A41A-E4887C6234A3}" destId="{6FB541EF-8A99-44B4-A1C2-24423FCBAD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9AF45-3055-4BC4-98EC-F59900A45DD2}">
      <dsp:nvSpPr>
        <dsp:cNvPr id="0" name=""/>
        <dsp:cNvSpPr/>
      </dsp:nvSpPr>
      <dsp:spPr>
        <a:xfrm>
          <a:off x="564191" y="1324082"/>
          <a:ext cx="1446128" cy="14461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5D01D-4450-4AC3-A9C2-94FA900B03F9}">
      <dsp:nvSpPr>
        <dsp:cNvPr id="0" name=""/>
        <dsp:cNvSpPr/>
      </dsp:nvSpPr>
      <dsp:spPr>
        <a:xfrm>
          <a:off x="872382" y="1632273"/>
          <a:ext cx="829745" cy="829745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82264-6136-446F-81D8-336E89042EC4}">
      <dsp:nvSpPr>
        <dsp:cNvPr id="0" name=""/>
        <dsp:cNvSpPr/>
      </dsp:nvSpPr>
      <dsp:spPr>
        <a:xfrm>
          <a:off x="101904" y="3220644"/>
          <a:ext cx="23707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200" kern="1200" dirty="0"/>
            <a:t>Simple Churches</a:t>
          </a:r>
        </a:p>
      </dsp:txBody>
      <dsp:txXfrm>
        <a:off x="101904" y="3220644"/>
        <a:ext cx="2370702" cy="720000"/>
      </dsp:txXfrm>
    </dsp:sp>
    <dsp:sp modelId="{963151E5-696D-40B1-A848-C6570DDEAEF4}">
      <dsp:nvSpPr>
        <dsp:cNvPr id="0" name=""/>
        <dsp:cNvSpPr/>
      </dsp:nvSpPr>
      <dsp:spPr>
        <a:xfrm>
          <a:off x="3349766" y="1324082"/>
          <a:ext cx="1446128" cy="14461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091FA-74C6-47B0-BBE3-0B4824D2CDC5}">
      <dsp:nvSpPr>
        <dsp:cNvPr id="0" name=""/>
        <dsp:cNvSpPr/>
      </dsp:nvSpPr>
      <dsp:spPr>
        <a:xfrm>
          <a:off x="3657957" y="1632273"/>
          <a:ext cx="829745" cy="829745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0FA74-B61D-47B3-B4CE-4C81AFCA9725}">
      <dsp:nvSpPr>
        <dsp:cNvPr id="0" name=""/>
        <dsp:cNvSpPr/>
      </dsp:nvSpPr>
      <dsp:spPr>
        <a:xfrm>
          <a:off x="2887479" y="3220644"/>
          <a:ext cx="23707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 err="1"/>
            <a:t>Neighbourhood</a:t>
          </a:r>
          <a:r>
            <a:rPr lang="en-US" sz="2200" kern="1200" dirty="0"/>
            <a:t> Churches</a:t>
          </a:r>
          <a:endParaRPr lang="en-GB" sz="2200" kern="1200" dirty="0"/>
        </a:p>
      </dsp:txBody>
      <dsp:txXfrm>
        <a:off x="2887479" y="3220644"/>
        <a:ext cx="2370702" cy="720000"/>
      </dsp:txXfrm>
    </dsp:sp>
    <dsp:sp modelId="{EDAC380E-13EE-4A5F-AA84-91978B1BD676}">
      <dsp:nvSpPr>
        <dsp:cNvPr id="0" name=""/>
        <dsp:cNvSpPr/>
      </dsp:nvSpPr>
      <dsp:spPr>
        <a:xfrm>
          <a:off x="5896086" y="1239458"/>
          <a:ext cx="1924637" cy="17846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00444-ED25-4823-B63B-9B2D02D443A5}">
      <dsp:nvSpPr>
        <dsp:cNvPr id="0" name=""/>
        <dsp:cNvSpPr/>
      </dsp:nvSpPr>
      <dsp:spPr>
        <a:xfrm>
          <a:off x="6443532" y="1716897"/>
          <a:ext cx="829745" cy="829745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990BC-805D-446A-821C-8FAEEEB78820}">
      <dsp:nvSpPr>
        <dsp:cNvPr id="0" name=""/>
        <dsp:cNvSpPr/>
      </dsp:nvSpPr>
      <dsp:spPr>
        <a:xfrm>
          <a:off x="5673054" y="3305268"/>
          <a:ext cx="23707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Regional Churches</a:t>
          </a:r>
          <a:endParaRPr lang="en-GB" sz="2200" kern="1200"/>
        </a:p>
      </dsp:txBody>
      <dsp:txXfrm>
        <a:off x="5673054" y="3305268"/>
        <a:ext cx="2370702" cy="720000"/>
      </dsp:txXfrm>
    </dsp:sp>
    <dsp:sp modelId="{335826C9-3555-4511-985A-D26E7BAACC4D}">
      <dsp:nvSpPr>
        <dsp:cNvPr id="0" name=""/>
        <dsp:cNvSpPr/>
      </dsp:nvSpPr>
      <dsp:spPr>
        <a:xfrm>
          <a:off x="8920916" y="1324082"/>
          <a:ext cx="1446128" cy="14461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16658-7EE4-4167-93A0-B8772701CDB8}">
      <dsp:nvSpPr>
        <dsp:cNvPr id="0" name=""/>
        <dsp:cNvSpPr/>
      </dsp:nvSpPr>
      <dsp:spPr>
        <a:xfrm>
          <a:off x="9201780" y="1593412"/>
          <a:ext cx="884401" cy="907468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541EF-8A99-44B4-A1C2-24423FCBAD90}">
      <dsp:nvSpPr>
        <dsp:cNvPr id="0" name=""/>
        <dsp:cNvSpPr/>
      </dsp:nvSpPr>
      <dsp:spPr>
        <a:xfrm>
          <a:off x="8458629" y="3220644"/>
          <a:ext cx="23707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Resource Churches</a:t>
          </a:r>
          <a:endParaRPr lang="en-GB" sz="2200" kern="1200"/>
        </a:p>
      </dsp:txBody>
      <dsp:txXfrm>
        <a:off x="8458629" y="3220644"/>
        <a:ext cx="237070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9330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88917">
      <a:defRPr sz="1841">
        <a:latin typeface="Lucida Grande"/>
        <a:ea typeface="Lucida Grande"/>
        <a:cs typeface="Lucida Grande"/>
        <a:sym typeface="Lucida Grande"/>
      </a:defRPr>
    </a:lvl1pPr>
    <a:lvl2pPr indent="191315" defTabSz="488917">
      <a:defRPr sz="1841">
        <a:latin typeface="Lucida Grande"/>
        <a:ea typeface="Lucida Grande"/>
        <a:cs typeface="Lucida Grande"/>
        <a:sym typeface="Lucida Grande"/>
      </a:defRPr>
    </a:lvl2pPr>
    <a:lvl3pPr indent="382630" defTabSz="488917">
      <a:defRPr sz="1841">
        <a:latin typeface="Lucida Grande"/>
        <a:ea typeface="Lucida Grande"/>
        <a:cs typeface="Lucida Grande"/>
        <a:sym typeface="Lucida Grande"/>
      </a:defRPr>
    </a:lvl3pPr>
    <a:lvl4pPr indent="573946" defTabSz="488917">
      <a:defRPr sz="1841">
        <a:latin typeface="Lucida Grande"/>
        <a:ea typeface="Lucida Grande"/>
        <a:cs typeface="Lucida Grande"/>
        <a:sym typeface="Lucida Grande"/>
      </a:defRPr>
    </a:lvl4pPr>
    <a:lvl5pPr indent="765262" defTabSz="488917">
      <a:defRPr sz="1841">
        <a:latin typeface="Lucida Grande"/>
        <a:ea typeface="Lucida Grande"/>
        <a:cs typeface="Lucida Grande"/>
        <a:sym typeface="Lucida Grande"/>
      </a:defRPr>
    </a:lvl5pPr>
    <a:lvl6pPr indent="956576" defTabSz="488917">
      <a:defRPr sz="1841">
        <a:latin typeface="Lucida Grande"/>
        <a:ea typeface="Lucida Grande"/>
        <a:cs typeface="Lucida Grande"/>
        <a:sym typeface="Lucida Grande"/>
      </a:defRPr>
    </a:lvl6pPr>
    <a:lvl7pPr indent="1147891" defTabSz="488917">
      <a:defRPr sz="1841">
        <a:latin typeface="Lucida Grande"/>
        <a:ea typeface="Lucida Grande"/>
        <a:cs typeface="Lucida Grande"/>
        <a:sym typeface="Lucida Grande"/>
      </a:defRPr>
    </a:lvl7pPr>
    <a:lvl8pPr indent="1339207" defTabSz="488917">
      <a:defRPr sz="1841">
        <a:latin typeface="Lucida Grande"/>
        <a:ea typeface="Lucida Grande"/>
        <a:cs typeface="Lucida Grande"/>
        <a:sym typeface="Lucida Grande"/>
      </a:defRPr>
    </a:lvl8pPr>
    <a:lvl9pPr indent="1530522" defTabSz="488917">
      <a:defRPr sz="1841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7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202406" y="2759274"/>
            <a:ext cx="11775281" cy="1339453"/>
          </a:xfrm>
          <a:prstGeom prst="rect">
            <a:avLst/>
          </a:prstGeom>
          <a:solidFill>
            <a:srgbClr val="E4589C"/>
          </a:solidFill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99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885517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02406" y="2125266"/>
            <a:ext cx="11775281" cy="1339453"/>
          </a:xfrm>
          <a:prstGeom prst="rect">
            <a:avLst/>
          </a:prstGeom>
          <a:solidFill>
            <a:srgbClr val="85C92E"/>
          </a:solidFill>
        </p:spPr>
        <p:txBody>
          <a:bodyPr anchor="b"/>
          <a:lstStyle>
            <a:lvl1pPr>
              <a:defRPr sz="9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02406" y="3455789"/>
            <a:ext cx="11775281" cy="625078"/>
          </a:xfrm>
          <a:prstGeom prst="rect">
            <a:avLst/>
          </a:prstGeom>
          <a:solidFill>
            <a:srgbClr val="85C92E"/>
          </a:solidFill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969774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3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4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7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0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4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3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ctrTitle"/>
          </p:nvPr>
        </p:nvSpPr>
        <p:spPr>
          <a:xfrm>
            <a:off x="337456" y="731393"/>
            <a:ext cx="7802880" cy="14127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8000" dirty="0">
                <a:solidFill>
                  <a:schemeClr val="bg1"/>
                </a:solidFill>
              </a:rPr>
              <a:t>Visioning Forum 3</a:t>
            </a:r>
            <a:endParaRPr sz="9000" dirty="0">
              <a:solidFill>
                <a:schemeClr val="bg1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subTitle" idx="1"/>
          </p:nvPr>
        </p:nvSpPr>
        <p:spPr>
          <a:xfrm>
            <a:off x="337456" y="3359725"/>
            <a:ext cx="7802880" cy="3065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8799" b="1" dirty="0">
                <a:solidFill>
                  <a:srgbClr val="FFFFFF"/>
                </a:solidFill>
              </a:rPr>
              <a:t>Surfacing VISION</a:t>
            </a:r>
            <a:endParaRPr sz="8799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06A7E-233B-FD9C-AAF7-761E19910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>
            <a:extLst>
              <a:ext uri="{FF2B5EF4-FFF2-40B4-BE49-F238E27FC236}">
                <a16:creationId xmlns:a16="http://schemas.microsoft.com/office/drawing/2014/main" id="{FD976331-3349-FD46-6268-E0FEB7FB2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805180"/>
            <a:ext cx="2947482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C2F2C-2711-4362-2011-A32D1D463EB4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6FEB07-7CA3-1E4B-FAE4-5BA84178DD70}"/>
              </a:ext>
            </a:extLst>
          </p:cNvPr>
          <p:cNvSpPr/>
          <p:nvPr/>
        </p:nvSpPr>
        <p:spPr>
          <a:xfrm>
            <a:off x="3782291" y="4461163"/>
            <a:ext cx="7772400" cy="16271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VISION		imparted by God, discovered 							through prayer, acknowledged by 					the church body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7F6C90-8327-FA65-8600-9AC69C15C428}"/>
              </a:ext>
            </a:extLst>
          </p:cNvPr>
          <p:cNvSpPr/>
          <p:nvPr/>
        </p:nvSpPr>
        <p:spPr>
          <a:xfrm>
            <a:off x="3782291" y="2641224"/>
            <a:ext cx="7772400" cy="1627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VALUES		uncovered not created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8103ED2-0041-6EB2-01AA-B9B2DB6426C3}"/>
              </a:ext>
            </a:extLst>
          </p:cNvPr>
          <p:cNvSpPr/>
          <p:nvPr/>
        </p:nvSpPr>
        <p:spPr>
          <a:xfrm>
            <a:off x="3782291" y="821285"/>
            <a:ext cx="7772400" cy="1627101"/>
          </a:xfrm>
          <a:prstGeom prst="roundRect">
            <a:avLst/>
          </a:prstGeom>
          <a:solidFill>
            <a:srgbClr val="1BB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PURPOSE	determined Biblically</a:t>
            </a:r>
          </a:p>
        </p:txBody>
      </p:sp>
    </p:spTree>
    <p:extLst>
      <p:ext uri="{BB962C8B-B14F-4D97-AF65-F5344CB8AC3E}">
        <p14:creationId xmlns:p14="http://schemas.microsoft.com/office/powerpoint/2010/main" val="30352366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926AB-A1B5-ABDD-C49C-9AB08712E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rawing of a train&#10;&#10;AI-generated content may be incorrect.">
            <a:extLst>
              <a:ext uri="{FF2B5EF4-FFF2-40B4-BE49-F238E27FC236}">
                <a16:creationId xmlns:a16="http://schemas.microsoft.com/office/drawing/2014/main" id="{FFD6EDDC-493B-3DB8-467E-A41AF5201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95" y="1074087"/>
            <a:ext cx="8225402" cy="4615364"/>
          </a:xfrm>
          <a:prstGeom prst="rect">
            <a:avLst/>
          </a:prstGeom>
        </p:spPr>
      </p:pic>
      <p:sp>
        <p:nvSpPr>
          <p:cNvPr id="160" name="Shape 52">
            <a:extLst>
              <a:ext uri="{FF2B5EF4-FFF2-40B4-BE49-F238E27FC236}">
                <a16:creationId xmlns:a16="http://schemas.microsoft.com/office/drawing/2014/main" id="{83F18F72-95B2-769B-D906-4D1E7EABA0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8" y="805180"/>
            <a:ext cx="3155299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The importance of 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5D6C0-F08C-91BE-269E-CE7A1D572E34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hape 62">
            <a:extLst>
              <a:ext uri="{FF2B5EF4-FFF2-40B4-BE49-F238E27FC236}">
                <a16:creationId xmlns:a16="http://schemas.microsoft.com/office/drawing/2014/main" id="{D0843998-317F-C0DC-CE7C-73F91FE84353}"/>
              </a:ext>
            </a:extLst>
          </p:cNvPr>
          <p:cNvSpPr txBox="1"/>
          <p:nvPr/>
        </p:nvSpPr>
        <p:spPr>
          <a:xfrm>
            <a:off x="4649200" y="2412089"/>
            <a:ext cx="2121041" cy="4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noAutofit/>
          </a:bodyPr>
          <a:lstStyle/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lang="en-AU" sz="2400" dirty="0"/>
              <a:t>Your</a:t>
            </a:r>
            <a:r>
              <a:rPr sz="2400" dirty="0"/>
              <a:t> </a:t>
            </a:r>
            <a:endParaRPr sz="2400" b="1" dirty="0">
              <a:solidFill>
                <a:srgbClr val="000000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sz="2400" dirty="0"/>
              <a:t>Baptist Church</a:t>
            </a:r>
          </a:p>
        </p:txBody>
      </p:sp>
      <p:sp>
        <p:nvSpPr>
          <p:cNvPr id="5" name="Shape 63">
            <a:extLst>
              <a:ext uri="{FF2B5EF4-FFF2-40B4-BE49-F238E27FC236}">
                <a16:creationId xmlns:a16="http://schemas.microsoft.com/office/drawing/2014/main" id="{F8837D5B-2C49-D673-9BA2-8ACCE62A67C5}"/>
              </a:ext>
            </a:extLst>
          </p:cNvPr>
          <p:cNvSpPr txBox="1"/>
          <p:nvPr/>
        </p:nvSpPr>
        <p:spPr>
          <a:xfrm>
            <a:off x="7138103" y="3352475"/>
            <a:ext cx="2121041" cy="24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no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rPr sz="2400" dirty="0"/>
              <a:t>Purpose</a:t>
            </a:r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id="{F0EF91D1-123E-5D1F-F83B-0F4F8EE07D44}"/>
              </a:ext>
            </a:extLst>
          </p:cNvPr>
          <p:cNvSpPr txBox="1"/>
          <p:nvPr/>
        </p:nvSpPr>
        <p:spPr>
          <a:xfrm>
            <a:off x="6783940" y="5202120"/>
            <a:ext cx="2121041" cy="24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no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rPr sz="2400" dirty="0"/>
              <a:t>Values</a:t>
            </a:r>
          </a:p>
        </p:txBody>
      </p:sp>
      <p:sp>
        <p:nvSpPr>
          <p:cNvPr id="7" name="Shape 65">
            <a:extLst>
              <a:ext uri="{FF2B5EF4-FFF2-40B4-BE49-F238E27FC236}">
                <a16:creationId xmlns:a16="http://schemas.microsoft.com/office/drawing/2014/main" id="{5B9AEFF9-7791-7747-8C92-CBFFEAB874FE}"/>
              </a:ext>
            </a:extLst>
          </p:cNvPr>
          <p:cNvSpPr txBox="1"/>
          <p:nvPr/>
        </p:nvSpPr>
        <p:spPr>
          <a:xfrm>
            <a:off x="9767418" y="3134585"/>
            <a:ext cx="2121041" cy="24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noAutofit/>
          </a:bodyPr>
          <a:lstStyle>
            <a:lvl1pPr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rPr sz="2400" dirty="0"/>
              <a:t>Vi</a:t>
            </a:r>
            <a:r>
              <a:rPr lang="en-AU" sz="2400" dirty="0" err="1"/>
              <a:t>si</a:t>
            </a:r>
            <a:r>
              <a:rPr sz="2400" dirty="0"/>
              <a:t>on</a:t>
            </a:r>
          </a:p>
        </p:txBody>
      </p:sp>
      <p:sp>
        <p:nvSpPr>
          <p:cNvPr id="8" name="Shape 66">
            <a:extLst>
              <a:ext uri="{FF2B5EF4-FFF2-40B4-BE49-F238E27FC236}">
                <a16:creationId xmlns:a16="http://schemas.microsoft.com/office/drawing/2014/main" id="{BD0D50EC-BEC5-475F-25DB-8C9427A62ED0}"/>
              </a:ext>
            </a:extLst>
          </p:cNvPr>
          <p:cNvSpPr txBox="1"/>
          <p:nvPr/>
        </p:nvSpPr>
        <p:spPr>
          <a:xfrm>
            <a:off x="8222497" y="5282771"/>
            <a:ext cx="2121041" cy="24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noAutofit/>
          </a:bodyPr>
          <a:lstStyle/>
          <a:p>
            <a:pPr algn="ctr">
              <a:lnSpc>
                <a:spcPct val="80000"/>
              </a:lnSpc>
              <a:defRPr sz="2200">
                <a:solidFill>
                  <a:srgbClr val="FF26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sz="2400" dirty="0"/>
              <a:t>Strategic Steps</a:t>
            </a:r>
          </a:p>
        </p:txBody>
      </p:sp>
    </p:spTree>
    <p:extLst>
      <p:ext uri="{BB962C8B-B14F-4D97-AF65-F5344CB8AC3E}">
        <p14:creationId xmlns:p14="http://schemas.microsoft.com/office/powerpoint/2010/main" val="3000600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107EDC-231C-AECB-B3AE-CA78AF40C60A}"/>
              </a:ext>
            </a:extLst>
          </p:cNvPr>
          <p:cNvSpPr/>
          <p:nvPr/>
        </p:nvSpPr>
        <p:spPr>
          <a:xfrm>
            <a:off x="11151" y="775855"/>
            <a:ext cx="3434576" cy="5320145"/>
          </a:xfrm>
          <a:prstGeom prst="rect">
            <a:avLst/>
          </a:prstGeom>
          <a:solidFill>
            <a:srgbClr val="1BB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F72431-3338-8B25-D4F8-67C49632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5" y="1135335"/>
            <a:ext cx="3192808" cy="4601183"/>
          </a:xfrm>
        </p:spPr>
        <p:txBody>
          <a:bodyPr>
            <a:normAutofit/>
          </a:bodyPr>
          <a:lstStyle/>
          <a:p>
            <a:pPr marL="0" indent="0"/>
            <a:r>
              <a:rPr lang="en-US" sz="4000" b="1" dirty="0">
                <a:solidFill>
                  <a:schemeClr val="tx1"/>
                </a:solidFill>
              </a:rPr>
              <a:t>Purpose Statement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FINAL DRAFT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D5DAA9-98E1-EBCC-1F8D-6267C823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Put the Purpose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424980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8424-9E64-A8CD-A68C-57816E818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>
            <a:extLst>
              <a:ext uri="{FF2B5EF4-FFF2-40B4-BE49-F238E27FC236}">
                <a16:creationId xmlns:a16="http://schemas.microsoft.com/office/drawing/2014/main" id="{0DB3ECDD-56E6-A005-EF94-D65EB46AC6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0545" y="692727"/>
            <a:ext cx="7481455" cy="5458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360000" tIns="45720" rIns="91440" bIns="45720" rtlCol="0" anchor="ctr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900" b="1" spc="-100" dirty="0">
                <a:solidFill>
                  <a:schemeClr val="tx1"/>
                </a:solidFill>
              </a:rPr>
              <a:t>VALUES </a:t>
            </a:r>
            <a:br>
              <a:rPr lang="en-US" sz="5900" b="1" spc="-100" dirty="0">
                <a:solidFill>
                  <a:schemeClr val="tx1"/>
                </a:solidFill>
              </a:rPr>
            </a:br>
            <a:r>
              <a:rPr lang="en-US" sz="5900" b="1" spc="-100" dirty="0">
                <a:solidFill>
                  <a:schemeClr val="tx1"/>
                </a:solidFill>
              </a:rPr>
              <a:t>Feedback</a:t>
            </a:r>
          </a:p>
        </p:txBody>
      </p:sp>
      <p:pic>
        <p:nvPicPr>
          <p:cNvPr id="2" name="Graphic 1" descr="Health">
            <a:extLst>
              <a:ext uri="{FF2B5EF4-FFF2-40B4-BE49-F238E27FC236}">
                <a16:creationId xmlns:a16="http://schemas.microsoft.com/office/drawing/2014/main" id="{2CD142C0-853A-640E-C88E-5AC43D20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E2CA23-35DD-2FF9-9546-A63C9B9D6E8F}"/>
              </a:ext>
            </a:extLst>
          </p:cNvPr>
          <p:cNvSpPr/>
          <p:nvPr/>
        </p:nvSpPr>
        <p:spPr>
          <a:xfrm>
            <a:off x="0" y="758951"/>
            <a:ext cx="360218" cy="53400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4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E82559-B4D8-2982-CD2A-310CBF5C9E86}"/>
              </a:ext>
            </a:extLst>
          </p:cNvPr>
          <p:cNvSpPr/>
          <p:nvPr/>
        </p:nvSpPr>
        <p:spPr>
          <a:xfrm>
            <a:off x="0" y="762000"/>
            <a:ext cx="3449782" cy="533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hape 107"/>
          <p:cNvSpPr txBox="1">
            <a:spLocks noGrp="1"/>
          </p:cNvSpPr>
          <p:nvPr>
            <p:ph type="title"/>
          </p:nvPr>
        </p:nvSpPr>
        <p:spPr>
          <a:xfrm>
            <a:off x="119698" y="1763636"/>
            <a:ext cx="3210385" cy="137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sz="8000" b="1" dirty="0"/>
              <a:t>Values</a:t>
            </a:r>
          </a:p>
        </p:txBody>
      </p:sp>
      <p:sp>
        <p:nvSpPr>
          <p:cNvPr id="213" name="Shape 109"/>
          <p:cNvSpPr txBox="1"/>
          <p:nvPr/>
        </p:nvSpPr>
        <p:spPr>
          <a:xfrm>
            <a:off x="3951926" y="2914500"/>
            <a:ext cx="8832438" cy="10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633"/>
              </a:spcBef>
              <a:defRPr sz="35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2800" dirty="0"/>
              <a:t>Values answer the core question: </a:t>
            </a:r>
          </a:p>
          <a:p>
            <a:pPr>
              <a:spcBef>
                <a:spcPts val="633"/>
              </a:spcBef>
              <a:defRPr sz="53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4000" dirty="0"/>
              <a:t>Why do we do what we do?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creen Shot 2015-04-28 at 12.13.35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42109" y="0"/>
            <a:ext cx="10141527" cy="6857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65D4-0B78-B144-C8EC-35094F55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B3059B-1A62-50DF-6790-9A173E584F41}"/>
              </a:ext>
            </a:extLst>
          </p:cNvPr>
          <p:cNvSpPr/>
          <p:nvPr/>
        </p:nvSpPr>
        <p:spPr>
          <a:xfrm>
            <a:off x="0" y="762000"/>
            <a:ext cx="3449782" cy="533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hape 107">
            <a:extLst>
              <a:ext uri="{FF2B5EF4-FFF2-40B4-BE49-F238E27FC236}">
                <a16:creationId xmlns:a16="http://schemas.microsoft.com/office/drawing/2014/main" id="{BDC20BCB-040F-708C-234E-92D25B925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698" y="3117273"/>
            <a:ext cx="3210385" cy="2598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b="1" dirty="0"/>
              <a:t>Our </a:t>
            </a:r>
            <a:br>
              <a:rPr lang="en-AU" sz="6000" b="1" dirty="0"/>
            </a:br>
            <a:r>
              <a:rPr lang="en-AU" sz="6000" b="1" dirty="0"/>
              <a:t>TOP </a:t>
            </a:r>
            <a:r>
              <a:rPr lang="en-AU" sz="8000" b="1" dirty="0"/>
              <a:t>3</a:t>
            </a:r>
            <a:r>
              <a:rPr lang="en-AU" sz="6000" b="1" dirty="0"/>
              <a:t> VALUES</a:t>
            </a:r>
            <a:endParaRPr sz="6000" b="1" dirty="0"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C183B77E-9617-6C6B-D57E-226A6A3B0B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83740" y="1883892"/>
            <a:ext cx="7690865" cy="24667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b="1"/>
            </a:pPr>
            <a:r>
              <a:rPr lang="en-AU" sz="3600" dirty="0">
                <a:solidFill>
                  <a:schemeClr val="tx1"/>
                </a:solidFill>
              </a:rPr>
              <a:t>Core value 1</a:t>
            </a:r>
          </a:p>
          <a:p>
            <a:pPr marL="457200" indent="-4572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b="1"/>
            </a:pPr>
            <a:r>
              <a:rPr lang="en-AU" sz="3600" dirty="0">
                <a:solidFill>
                  <a:schemeClr val="tx1"/>
                </a:solidFill>
              </a:rPr>
              <a:t>Core value 2</a:t>
            </a:r>
          </a:p>
          <a:p>
            <a:pPr marL="457200" indent="-4572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b="1"/>
            </a:pPr>
            <a:r>
              <a:rPr lang="en-AU" sz="3600" dirty="0">
                <a:solidFill>
                  <a:schemeClr val="tx1"/>
                </a:solidFill>
              </a:rPr>
              <a:t>Core value 3</a:t>
            </a:r>
          </a:p>
        </p:txBody>
      </p:sp>
    </p:spTree>
    <p:extLst>
      <p:ext uri="{BB962C8B-B14F-4D97-AF65-F5344CB8AC3E}">
        <p14:creationId xmlns:p14="http://schemas.microsoft.com/office/powerpoint/2010/main" val="39043796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A0B5F-7C19-63C4-2FD4-302664BA1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DE5FE-743E-4E85-8F15-636495546411}"/>
              </a:ext>
            </a:extLst>
          </p:cNvPr>
          <p:cNvSpPr/>
          <p:nvPr/>
        </p:nvSpPr>
        <p:spPr>
          <a:xfrm>
            <a:off x="0" y="762000"/>
            <a:ext cx="3449782" cy="533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C860B-B9E1-2056-BFE3-9933EB293D25}"/>
              </a:ext>
            </a:extLst>
          </p:cNvPr>
          <p:cNvSpPr txBox="1"/>
          <p:nvPr/>
        </p:nvSpPr>
        <p:spPr>
          <a:xfrm>
            <a:off x="639470" y="1596609"/>
            <a:ext cx="2439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Checking our Values Statement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4FC0C-FAC8-E82D-3726-34F855A3E70F}"/>
              </a:ext>
            </a:extLst>
          </p:cNvPr>
          <p:cNvSpPr txBox="1"/>
          <p:nvPr/>
        </p:nvSpPr>
        <p:spPr>
          <a:xfrm>
            <a:off x="124691" y="4053465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Remember: Values drive the way we do things around here</a:t>
            </a:r>
          </a:p>
        </p:txBody>
      </p:sp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72A72916-FD6C-D475-20B6-860C54C45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977" y="3237361"/>
            <a:ext cx="914400" cy="914400"/>
          </a:xfrm>
          <a:prstGeom prst="rect">
            <a:avLst/>
          </a:prstGeom>
        </p:spPr>
      </p:pic>
      <p:pic>
        <p:nvPicPr>
          <p:cNvPr id="18" name="Graphic 17" descr="Checkbox Ticked with solid fill">
            <a:extLst>
              <a:ext uri="{FF2B5EF4-FFF2-40B4-BE49-F238E27FC236}">
                <a16:creationId xmlns:a16="http://schemas.microsoft.com/office/drawing/2014/main" id="{E82B2C0D-C476-28E5-88FB-6B3257F0C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503" y="637305"/>
            <a:ext cx="1205346" cy="1205346"/>
          </a:xfrm>
          <a:prstGeom prst="rect">
            <a:avLst/>
          </a:prstGeom>
        </p:spPr>
      </p:pic>
      <p:sp>
        <p:nvSpPr>
          <p:cNvPr id="7" name="Shape 72">
            <a:extLst>
              <a:ext uri="{FF2B5EF4-FFF2-40B4-BE49-F238E27FC236}">
                <a16:creationId xmlns:a16="http://schemas.microsoft.com/office/drawing/2014/main" id="{4EEB2C27-5FB6-2162-8DAB-A03DC979A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39135" y="813296"/>
            <a:ext cx="7840266" cy="470594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1800"/>
              </a:spcBef>
              <a:buSzTx/>
              <a:buNone/>
              <a:defRPr b="1"/>
            </a:pPr>
            <a:r>
              <a:rPr sz="3200" dirty="0">
                <a:solidFill>
                  <a:schemeClr val="tx1"/>
                </a:solidFill>
              </a:rPr>
              <a:t>Are these values:</a:t>
            </a:r>
          </a:p>
          <a:p>
            <a:pPr marL="402049" algn="l">
              <a:lnSpc>
                <a:spcPct val="100000"/>
              </a:lnSpc>
              <a:spcBef>
                <a:spcPts val="1800"/>
              </a:spcBef>
              <a:buClrTx/>
              <a:buAutoNum type="arabicPeriod"/>
              <a:defRPr b="1"/>
            </a:pPr>
            <a:r>
              <a:rPr sz="3200" dirty="0">
                <a:solidFill>
                  <a:schemeClr val="tx1"/>
                </a:solidFill>
              </a:rPr>
              <a:t>Evident in the history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/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life of the church?</a:t>
            </a:r>
          </a:p>
          <a:p>
            <a:pPr marL="402049" algn="l">
              <a:lnSpc>
                <a:spcPct val="100000"/>
              </a:lnSpc>
              <a:spcBef>
                <a:spcPts val="1800"/>
              </a:spcBef>
              <a:buClrTx/>
              <a:buAutoNum type="arabicPeriod"/>
              <a:defRPr b="1"/>
            </a:pPr>
            <a:r>
              <a:rPr sz="3200" dirty="0">
                <a:solidFill>
                  <a:schemeClr val="tx1"/>
                </a:solidFill>
              </a:rPr>
              <a:t>Do they feel like they ‘fit’?</a:t>
            </a:r>
          </a:p>
          <a:p>
            <a:pPr marL="402049" algn="l">
              <a:lnSpc>
                <a:spcPct val="100000"/>
              </a:lnSpc>
              <a:spcBef>
                <a:spcPts val="1800"/>
              </a:spcBef>
              <a:buClrTx/>
              <a:buAutoNum type="arabicPeriod"/>
              <a:defRPr b="1"/>
            </a:pPr>
            <a:r>
              <a:rPr sz="3200" dirty="0">
                <a:solidFill>
                  <a:schemeClr val="tx1"/>
                </a:solidFill>
              </a:rPr>
              <a:t>Do they evoke a ‘gut reaction’? (an emotive response)</a:t>
            </a:r>
          </a:p>
          <a:p>
            <a:pPr marL="402049" algn="l">
              <a:lnSpc>
                <a:spcPct val="100000"/>
              </a:lnSpc>
              <a:spcBef>
                <a:spcPts val="1800"/>
              </a:spcBef>
              <a:buClrTx/>
              <a:buAutoNum type="arabicPeriod"/>
              <a:defRPr b="1"/>
            </a:pPr>
            <a:r>
              <a:rPr sz="3200" dirty="0">
                <a:solidFill>
                  <a:schemeClr val="tx1"/>
                </a:solidFill>
              </a:rPr>
              <a:t>Are they ‘</a:t>
            </a:r>
            <a:r>
              <a:rPr sz="3200" dirty="0" err="1">
                <a:solidFill>
                  <a:schemeClr val="tx1"/>
                </a:solidFill>
              </a:rPr>
              <a:t>realised</a:t>
            </a:r>
            <a:r>
              <a:rPr sz="3200" dirty="0">
                <a:solidFill>
                  <a:schemeClr val="tx1"/>
                </a:solidFill>
              </a:rPr>
              <a:t>’ or ‘aspirational’ values?</a:t>
            </a:r>
          </a:p>
        </p:txBody>
      </p:sp>
    </p:spTree>
    <p:extLst>
      <p:ext uri="{BB962C8B-B14F-4D97-AF65-F5344CB8AC3E}">
        <p14:creationId xmlns:p14="http://schemas.microsoft.com/office/powerpoint/2010/main" val="30938540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9713-952F-A32B-2B38-C3D41A80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B759C8-6950-C92A-865E-F8D7AC472391}"/>
              </a:ext>
            </a:extLst>
          </p:cNvPr>
          <p:cNvSpPr/>
          <p:nvPr/>
        </p:nvSpPr>
        <p:spPr>
          <a:xfrm>
            <a:off x="0" y="762000"/>
            <a:ext cx="3449782" cy="533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hape 107">
            <a:extLst>
              <a:ext uri="{FF2B5EF4-FFF2-40B4-BE49-F238E27FC236}">
                <a16:creationId xmlns:a16="http://schemas.microsoft.com/office/drawing/2014/main" id="{158B2AFB-AF84-B078-AE11-44DB0BAF8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698" y="3117273"/>
            <a:ext cx="3210385" cy="2598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>
              <a:defRPr sz="8400"/>
            </a:lvl1pPr>
          </a:lstStyle>
          <a:p>
            <a:r>
              <a:rPr lang="en-AU" sz="6000" b="1" dirty="0"/>
              <a:t>Our Missing Values</a:t>
            </a:r>
            <a:endParaRPr sz="6000" b="1" dirty="0"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34061E70-DEBB-6A50-3528-1F26D4627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566" y="2353269"/>
            <a:ext cx="7566174" cy="248636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b="1"/>
            </a:pPr>
            <a:r>
              <a:rPr lang="en-AU" sz="3600" dirty="0">
                <a:solidFill>
                  <a:schemeClr val="tx1"/>
                </a:solidFill>
              </a:rPr>
              <a:t>Missing value</a:t>
            </a:r>
          </a:p>
          <a:p>
            <a:pPr marL="457200" indent="-457200" algn="l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b="1"/>
            </a:pPr>
            <a:r>
              <a:rPr lang="en-AU" sz="3600" dirty="0">
                <a:solidFill>
                  <a:schemeClr val="tx1"/>
                </a:solidFill>
              </a:rPr>
              <a:t>Missing value</a:t>
            </a:r>
          </a:p>
          <a:p>
            <a:pPr marL="457200" indent="-457200" algn="l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b="1"/>
            </a:pPr>
            <a:r>
              <a:rPr lang="en-AU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5964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51E462-A9BC-01CE-F0C9-E8957F707806}"/>
              </a:ext>
            </a:extLst>
          </p:cNvPr>
          <p:cNvSpPr/>
          <p:nvPr/>
        </p:nvSpPr>
        <p:spPr>
          <a:xfrm>
            <a:off x="0" y="762000"/>
            <a:ext cx="3449782" cy="533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hape 104"/>
          <p:cNvSpPr txBox="1">
            <a:spLocks noGrp="1"/>
          </p:cNvSpPr>
          <p:nvPr>
            <p:ph type="title"/>
          </p:nvPr>
        </p:nvSpPr>
        <p:spPr>
          <a:xfrm>
            <a:off x="126459" y="3268876"/>
            <a:ext cx="3196863" cy="23051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6200"/>
            </a:pPr>
            <a:r>
              <a:rPr lang="en-AU" sz="6000" b="1" dirty="0">
                <a:solidFill>
                  <a:schemeClr val="bg1"/>
                </a:solidFill>
              </a:rPr>
              <a:t>Our Negative </a:t>
            </a:r>
            <a:r>
              <a:rPr sz="60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8" name="Shape 72">
            <a:extLst>
              <a:ext uri="{FF2B5EF4-FFF2-40B4-BE49-F238E27FC236}">
                <a16:creationId xmlns:a16="http://schemas.microsoft.com/office/drawing/2014/main" id="{E0DEF806-3A86-8687-BE67-F64AA3E80815}"/>
              </a:ext>
            </a:extLst>
          </p:cNvPr>
          <p:cNvSpPr txBox="1">
            <a:spLocks/>
          </p:cNvSpPr>
          <p:nvPr/>
        </p:nvSpPr>
        <p:spPr>
          <a:xfrm>
            <a:off x="3844566" y="2353269"/>
            <a:ext cx="7566174" cy="248636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b="1"/>
            </a:pPr>
            <a:r>
              <a:rPr lang="en-AU" sz="3600" b="1" dirty="0">
                <a:solidFill>
                  <a:schemeClr val="tx1"/>
                </a:solidFill>
              </a:rPr>
              <a:t>Negative value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b="1"/>
            </a:pPr>
            <a:r>
              <a:rPr lang="en-AU" sz="3600" b="1" dirty="0">
                <a:solidFill>
                  <a:schemeClr val="tx1"/>
                </a:solidFill>
              </a:rPr>
              <a:t>Negative value</a:t>
            </a:r>
          </a:p>
          <a:p>
            <a:pPr marL="457200" indent="-457200">
              <a:lnSpc>
                <a:spcPct val="100000"/>
              </a:lnSpc>
              <a:spcBef>
                <a:spcPts val="3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b="1"/>
            </a:pPr>
            <a:r>
              <a:rPr lang="en-AU" sz="36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85155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-84871" y="150545"/>
            <a:ext cx="3479236" cy="58484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800"/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AU" sz="5000" dirty="0">
                <a:solidFill>
                  <a:schemeClr val="bg1"/>
                </a:solidFill>
              </a:rPr>
              <a:t>3 Key Questions for Churches to ask</a:t>
            </a:r>
          </a:p>
        </p:txBody>
      </p:sp>
      <p:sp>
        <p:nvSpPr>
          <p:cNvPr id="47" name="Shape 47"/>
          <p:cNvSpPr>
            <a:spLocks noGrp="1"/>
          </p:cNvSpPr>
          <p:nvPr>
            <p:ph idx="1"/>
          </p:nvPr>
        </p:nvSpPr>
        <p:spPr>
          <a:xfrm>
            <a:off x="4073236" y="829147"/>
            <a:ext cx="7418189" cy="564311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99"/>
              </a:spcBef>
              <a:buClr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3200" b="1" dirty="0"/>
              <a:t>Do we have an </a:t>
            </a:r>
            <a:r>
              <a:rPr lang="en-AU" sz="3200" b="1" u="sng" dirty="0"/>
              <a:t>honest picture</a:t>
            </a:r>
            <a:r>
              <a:rPr lang="en-AU" sz="3200" b="1" dirty="0"/>
              <a:t> of who we are?</a:t>
            </a:r>
          </a:p>
          <a:p>
            <a:pPr>
              <a:lnSpc>
                <a:spcPct val="100000"/>
              </a:lnSpc>
              <a:spcBef>
                <a:spcPts val="6499"/>
              </a:spcBef>
              <a:buClr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3200" b="1" dirty="0"/>
              <a:t>Do we have a </a:t>
            </a:r>
            <a:r>
              <a:rPr lang="en-AU" sz="3200" b="1" u="sng" dirty="0"/>
              <a:t>shared vision</a:t>
            </a:r>
            <a:r>
              <a:rPr lang="en-AU" sz="3200" b="1" dirty="0"/>
              <a:t> of where we are going?</a:t>
            </a:r>
          </a:p>
          <a:p>
            <a:pPr>
              <a:lnSpc>
                <a:spcPct val="100000"/>
              </a:lnSpc>
              <a:spcBef>
                <a:spcPts val="6499"/>
              </a:spcBef>
              <a:buClr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3200" b="1" dirty="0"/>
              <a:t>Do we have a </a:t>
            </a:r>
            <a:r>
              <a:rPr lang="en-AU" sz="3200" b="1" u="sng" dirty="0"/>
              <a:t>clear understanding</a:t>
            </a:r>
            <a:r>
              <a:rPr lang="en-AU" sz="3200" b="1" dirty="0"/>
              <a:t> of the next steps necessary to take in this journey?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3993980" y="914400"/>
            <a:ext cx="7602276" cy="497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t">
            <a:noAutofit/>
          </a:bodyPr>
          <a:lstStyle/>
          <a:p>
            <a:pPr lvl="0">
              <a:spcAft>
                <a:spcPts val="2400"/>
              </a:spcAft>
              <a:defRPr sz="1800">
                <a:solidFill>
                  <a:srgbClr val="000000"/>
                </a:solidFill>
              </a:defRPr>
            </a:pPr>
            <a:r>
              <a:rPr lang="en-AU" sz="3600" b="1" dirty="0">
                <a:latin typeface="Palatino"/>
                <a:ea typeface="Palatino"/>
                <a:cs typeface="Palatino"/>
                <a:sym typeface="Palatino"/>
              </a:rPr>
              <a:t>Remember:</a:t>
            </a:r>
          </a:p>
          <a:p>
            <a:pPr marL="457200" lvl="0" indent="-457200">
              <a:spcAft>
                <a:spcPts val="24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3600" b="1" dirty="0">
                <a:latin typeface="Palatino"/>
                <a:ea typeface="Palatino"/>
                <a:cs typeface="Palatino"/>
                <a:sym typeface="Palatino"/>
              </a:rPr>
              <a:t>Vision is our future destination</a:t>
            </a:r>
          </a:p>
          <a:p>
            <a:pPr marL="457200" lvl="0" indent="-457200">
              <a:spcAft>
                <a:spcPts val="24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3600" b="1" dirty="0">
                <a:latin typeface="Palatino"/>
                <a:ea typeface="Palatino"/>
                <a:cs typeface="Palatino"/>
                <a:sym typeface="Palatino"/>
              </a:rPr>
              <a:t>It is a word picture of what we think the future might look like (under God)</a:t>
            </a:r>
          </a:p>
          <a:p>
            <a:pPr marL="457200" lvl="0" indent="-457200">
              <a:spcAft>
                <a:spcPts val="24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3600" b="1" dirty="0">
                <a:latin typeface="Palatino"/>
                <a:ea typeface="Palatino"/>
                <a:cs typeface="Palatino"/>
                <a:sym typeface="Palatino"/>
              </a:rPr>
              <a:t>It</a:t>
            </a:r>
            <a:r>
              <a:rPr lang="en-AU" sz="3600" b="1">
                <a:latin typeface="Palatino"/>
                <a:ea typeface="Palatino"/>
                <a:cs typeface="Palatino"/>
                <a:sym typeface="Palatino"/>
              </a:rPr>
              <a:t> needs to be</a:t>
            </a:r>
            <a:r>
              <a:rPr sz="3600" b="1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3600" b="1" dirty="0">
                <a:latin typeface="Palatino"/>
                <a:ea typeface="Palatino"/>
                <a:cs typeface="Palatino"/>
                <a:sym typeface="Palatino"/>
              </a:rPr>
              <a:t>in keeping with our values.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88BB76-7829-BCC9-6755-D542ABF6D9C1}"/>
              </a:ext>
            </a:extLst>
          </p:cNvPr>
          <p:cNvSpPr txBox="1"/>
          <p:nvPr/>
        </p:nvSpPr>
        <p:spPr>
          <a:xfrm>
            <a:off x="0" y="748145"/>
            <a:ext cx="3463636" cy="5375564"/>
          </a:xfrm>
          <a:prstGeom prst="rect">
            <a:avLst/>
          </a:prstGeom>
          <a:solidFill>
            <a:srgbClr val="E6878B"/>
          </a:solidFill>
        </p:spPr>
        <p:txBody>
          <a:bodyPr wrap="square" rtlCol="0">
            <a:noAutofit/>
          </a:bodyPr>
          <a:lstStyle/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VISION</a:t>
            </a: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AAC09-0B00-1E27-3BD0-44974F08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>
            <a:extLst>
              <a:ext uri="{FF2B5EF4-FFF2-40B4-BE49-F238E27FC236}">
                <a16:creationId xmlns:a16="http://schemas.microsoft.com/office/drawing/2014/main" id="{32243436-A663-2BD5-BC72-2D8F86962396}"/>
              </a:ext>
            </a:extLst>
          </p:cNvPr>
          <p:cNvSpPr/>
          <p:nvPr/>
        </p:nvSpPr>
        <p:spPr>
          <a:xfrm>
            <a:off x="3960527" y="379140"/>
            <a:ext cx="7602276" cy="497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t">
            <a:noAutofit/>
          </a:bodyPr>
          <a:lstStyle/>
          <a:p>
            <a:pPr marL="219169" indent="0">
              <a:spcAft>
                <a:spcPts val="1200"/>
              </a:spcAft>
              <a:buNone/>
              <a:defRPr sz="3900" b="1"/>
            </a:pPr>
            <a:r>
              <a:rPr lang="en-US" sz="3600" dirty="0"/>
              <a:t>A Vision:</a:t>
            </a:r>
          </a:p>
          <a:p>
            <a:pPr marL="973549" indent="-571500">
              <a:spcAft>
                <a:spcPts val="1200"/>
              </a:spcAft>
              <a:buFont typeface="Arial" panose="020B0604020202020204" pitchFamily="34" charset="0"/>
              <a:buChar char="•"/>
              <a:defRPr sz="3900" b="1"/>
            </a:pPr>
            <a:r>
              <a:rPr lang="en-US" sz="3600" dirty="0"/>
              <a:t>Encourages unity</a:t>
            </a:r>
          </a:p>
          <a:p>
            <a:pPr marL="973549" indent="-571500">
              <a:spcAft>
                <a:spcPts val="1200"/>
              </a:spcAft>
              <a:buFont typeface="Arial" panose="020B0604020202020204" pitchFamily="34" charset="0"/>
              <a:buChar char="•"/>
              <a:defRPr sz="3900" b="1"/>
            </a:pPr>
            <a:r>
              <a:rPr lang="en-US" sz="3600" dirty="0"/>
              <a:t>Creates energy</a:t>
            </a:r>
          </a:p>
          <a:p>
            <a:pPr marL="973549" indent="-571500">
              <a:spcAft>
                <a:spcPts val="1200"/>
              </a:spcAft>
              <a:buFont typeface="Arial" panose="020B0604020202020204" pitchFamily="34" charset="0"/>
              <a:buChar char="•"/>
              <a:defRPr sz="3900" b="1"/>
            </a:pPr>
            <a:r>
              <a:rPr lang="en-US" sz="3600" dirty="0"/>
              <a:t>Provides purpose</a:t>
            </a:r>
          </a:p>
          <a:p>
            <a:pPr marL="973549" indent="-571500">
              <a:spcAft>
                <a:spcPts val="1200"/>
              </a:spcAft>
              <a:buFont typeface="Arial" panose="020B0604020202020204" pitchFamily="34" charset="0"/>
              <a:buChar char="•"/>
              <a:defRPr sz="3900" b="1"/>
            </a:pPr>
            <a:r>
              <a:rPr lang="en-US" sz="3600" dirty="0"/>
              <a:t>Fosters risk taking</a:t>
            </a:r>
          </a:p>
          <a:p>
            <a:pPr marL="973549" indent="-571500">
              <a:spcAft>
                <a:spcPts val="1200"/>
              </a:spcAft>
              <a:buFont typeface="Arial" panose="020B0604020202020204" pitchFamily="34" charset="0"/>
              <a:buChar char="•"/>
              <a:defRPr sz="3900" b="1"/>
            </a:pPr>
            <a:r>
              <a:rPr lang="en-US" sz="3600" dirty="0"/>
              <a:t>Enhances leadership</a:t>
            </a:r>
          </a:p>
          <a:p>
            <a:pPr marL="973549" indent="-571500">
              <a:spcAft>
                <a:spcPts val="1200"/>
              </a:spcAft>
              <a:buFont typeface="Arial" panose="020B0604020202020204" pitchFamily="34" charset="0"/>
              <a:buChar char="•"/>
              <a:defRPr sz="3900" b="1"/>
            </a:pPr>
            <a:r>
              <a:rPr lang="en-US" sz="3600" dirty="0"/>
              <a:t>Promotes excellence</a:t>
            </a:r>
          </a:p>
          <a:p>
            <a:pPr marL="973549" indent="-571500">
              <a:spcAft>
                <a:spcPts val="1200"/>
              </a:spcAft>
              <a:buFont typeface="Arial" panose="020B0604020202020204" pitchFamily="34" charset="0"/>
              <a:buChar char="•"/>
              <a:defRPr sz="3900" b="1"/>
            </a:pPr>
            <a:r>
              <a:rPr lang="en-US" sz="3600" dirty="0"/>
              <a:t>Sustains ministry</a:t>
            </a:r>
          </a:p>
          <a:p>
            <a:pPr>
              <a:spcAft>
                <a:spcPts val="1200"/>
              </a:spcAft>
              <a:defRPr sz="3900" b="1"/>
            </a:pPr>
            <a:r>
              <a:rPr lang="en-US" sz="2800" i="1" dirty="0"/>
              <a:t>Malphurs, Advanced Strategic Planning, 134-137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38A70-60D7-FB2B-70E4-983228DC6308}"/>
              </a:ext>
            </a:extLst>
          </p:cNvPr>
          <p:cNvSpPr txBox="1"/>
          <p:nvPr/>
        </p:nvSpPr>
        <p:spPr>
          <a:xfrm>
            <a:off x="0" y="748145"/>
            <a:ext cx="3463636" cy="5375564"/>
          </a:xfrm>
          <a:prstGeom prst="rect">
            <a:avLst/>
          </a:prstGeom>
          <a:solidFill>
            <a:srgbClr val="E6878B"/>
          </a:solidFill>
        </p:spPr>
        <p:txBody>
          <a:bodyPr wrap="square" rtlCol="0">
            <a:noAutofit/>
          </a:bodyPr>
          <a:lstStyle/>
          <a:p>
            <a:endParaRPr lang="en-US" sz="48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Why is Vision Important?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598C1-0B44-B61F-15FF-60439291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152" y="755903"/>
            <a:ext cx="7608848" cy="5340097"/>
          </a:xfrm>
          <a:solidFill>
            <a:srgbClr val="E6878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spc="-100" dirty="0"/>
              <a:t>What does God </a:t>
            </a:r>
            <a:br>
              <a:rPr lang="en-US" sz="6600" b="1" spc="-100" dirty="0"/>
            </a:br>
            <a:r>
              <a:rPr lang="en-US" sz="6600" b="1" spc="-100" dirty="0"/>
              <a:t>want our future </a:t>
            </a:r>
            <a:br>
              <a:rPr lang="en-US" sz="6600" b="1" spc="-100" dirty="0"/>
            </a:br>
            <a:r>
              <a:rPr lang="en-US" sz="6600" b="1" spc="-100" dirty="0"/>
              <a:t>to look like?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65D8C3A2-5412-61F1-A26D-D0059A724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24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A4B8FC8-2634-8A90-2172-7C290318ADA8}"/>
              </a:ext>
            </a:extLst>
          </p:cNvPr>
          <p:cNvSpPr txBox="1">
            <a:spLocks/>
          </p:cNvSpPr>
          <p:nvPr/>
        </p:nvSpPr>
        <p:spPr>
          <a:xfrm>
            <a:off x="1890117" y="172695"/>
            <a:ext cx="8411766" cy="1116416"/>
          </a:xfrm>
          <a:prstGeom prst="rect">
            <a:avLst/>
          </a:prstGeom>
        </p:spPr>
        <p:txBody>
          <a:bodyPr vert="horz" lIns="64294" tIns="32147" rIns="64294" bIns="32147" rtlCol="0" anchor="ctr">
            <a:noAutofit/>
          </a:bodyPr>
          <a:lstStyle>
            <a:lvl1pPr algn="ctr">
              <a:defRPr sz="6200"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62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62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62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62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62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62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62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6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42915"/>
            <a:r>
              <a:rPr lang="en-US" sz="4800" b="1" dirty="0">
                <a:latin typeface="+mj-lt"/>
                <a:ea typeface="+mj-ea"/>
                <a:cs typeface="+mj-cs"/>
              </a:rPr>
              <a:t>Blended Ecology 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B99F7F24-1425-FB82-F115-4E4CB9475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78147"/>
              </p:ext>
            </p:extLst>
          </p:nvPr>
        </p:nvGraphicFramePr>
        <p:xfrm>
          <a:off x="630382" y="1011382"/>
          <a:ext cx="10931236" cy="526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02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A74F99-5C32-D861-E63C-93A0EC0D5AA7}"/>
              </a:ext>
            </a:extLst>
          </p:cNvPr>
          <p:cNvSpPr/>
          <p:nvPr/>
        </p:nvSpPr>
        <p:spPr>
          <a:xfrm>
            <a:off x="0" y="762000"/>
            <a:ext cx="3449782" cy="53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2BB85-CC9F-B406-1644-00C1F714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7" y="2125266"/>
            <a:ext cx="9919855" cy="1698589"/>
          </a:xfrm>
          <a:solidFill>
            <a:srgbClr val="E6878B"/>
          </a:solidFill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Is God calling us to grow in size or by sending?</a:t>
            </a:r>
          </a:p>
        </p:txBody>
      </p:sp>
    </p:spTree>
    <p:extLst>
      <p:ext uri="{BB962C8B-B14F-4D97-AF65-F5344CB8AC3E}">
        <p14:creationId xmlns:p14="http://schemas.microsoft.com/office/powerpoint/2010/main" val="32735637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0CB36-9F1A-7290-CB88-902FDCEE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800" b="1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36724B-349C-22C6-03B3-68911D29C69D}"/>
              </a:ext>
            </a:extLst>
          </p:cNvPr>
          <p:cNvSpPr/>
          <p:nvPr/>
        </p:nvSpPr>
        <p:spPr>
          <a:xfrm>
            <a:off x="0" y="761999"/>
            <a:ext cx="1286934" cy="5333999"/>
          </a:xfrm>
          <a:prstGeom prst="rect">
            <a:avLst/>
          </a:prstGeom>
          <a:solidFill>
            <a:srgbClr val="E687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6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BDE0A-C4A0-DEAE-26E7-8A7AA4705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>
            <a:extLst>
              <a:ext uri="{FF2B5EF4-FFF2-40B4-BE49-F238E27FC236}">
                <a16:creationId xmlns:a16="http://schemas.microsoft.com/office/drawing/2014/main" id="{E9DBBFCE-CD2C-C314-42A0-4B5E90B048F6}"/>
              </a:ext>
            </a:extLst>
          </p:cNvPr>
          <p:cNvSpPr/>
          <p:nvPr/>
        </p:nvSpPr>
        <p:spPr>
          <a:xfrm>
            <a:off x="3883026" y="146081"/>
            <a:ext cx="7602276" cy="497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t">
            <a:noAutofit/>
          </a:bodyPr>
          <a:lstStyle/>
          <a:p>
            <a:pPr lvl="0">
              <a:spcAft>
                <a:spcPts val="1800"/>
              </a:spcAft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John Maxwell: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Misunderstanding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Lack of ownership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Habit patterns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Change is not worth the price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Losing security, money or control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Satisfaction factor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Negative attitude toward change in general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Lack of respect for leader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AU" sz="2800" b="1" dirty="0">
                <a:ea typeface="Palatino"/>
                <a:cs typeface="Palatino"/>
                <a:sym typeface="Palatino"/>
              </a:rPr>
              <a:t>Tradition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AU" sz="2800" b="1" dirty="0">
              <a:ea typeface="Palatino"/>
              <a:cs typeface="Palatino"/>
              <a:sym typeface="Palatin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4F6FE-9925-8927-D8B6-1B4122D0EBB6}"/>
              </a:ext>
            </a:extLst>
          </p:cNvPr>
          <p:cNvSpPr txBox="1"/>
          <p:nvPr/>
        </p:nvSpPr>
        <p:spPr>
          <a:xfrm>
            <a:off x="0" y="748145"/>
            <a:ext cx="3463636" cy="5375564"/>
          </a:xfrm>
          <a:prstGeom prst="rect">
            <a:avLst/>
          </a:prstGeom>
          <a:solidFill>
            <a:srgbClr val="E6878B"/>
          </a:solidFill>
        </p:spPr>
        <p:txBody>
          <a:bodyPr wrap="square" rtlCol="0"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9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Reasons People Resist Change</a:t>
            </a: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A1927-D0FD-E655-3186-252EFC94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aph with white text&#10;&#10;AI-generated content may be incorrect.">
            <a:extLst>
              <a:ext uri="{FF2B5EF4-FFF2-40B4-BE49-F238E27FC236}">
                <a16:creationId xmlns:a16="http://schemas.microsoft.com/office/drawing/2014/main" id="{AEB281B7-FE27-36BE-CB2F-23082E15D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"/>
          <a:stretch/>
        </p:blipFill>
        <p:spPr>
          <a:xfrm>
            <a:off x="757114" y="1447801"/>
            <a:ext cx="10677772" cy="5334000"/>
          </a:xfrm>
          <a:prstGeom prst="rect">
            <a:avLst/>
          </a:prstGeom>
          <a:solidFill>
            <a:srgbClr val="E6878B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B0D4A6-5EB5-1B8C-4608-2C3F9872705A}"/>
              </a:ext>
            </a:extLst>
          </p:cNvPr>
          <p:cNvSpPr txBox="1"/>
          <p:nvPr/>
        </p:nvSpPr>
        <p:spPr>
          <a:xfrm>
            <a:off x="0" y="282287"/>
            <a:ext cx="7696200" cy="1165514"/>
          </a:xfrm>
          <a:prstGeom prst="rect">
            <a:avLst/>
          </a:prstGeom>
          <a:solidFill>
            <a:srgbClr val="E6878B"/>
          </a:solidFill>
        </p:spPr>
        <p:txBody>
          <a:bodyPr wrap="square" rtlCol="0"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Bell Curve of Change</a:t>
            </a:r>
          </a:p>
          <a:p>
            <a:endParaRPr lang="en-US" sz="6600" b="1" dirty="0">
              <a:solidFill>
                <a:schemeClr val="bg1"/>
              </a:solidFill>
            </a:endParaRPr>
          </a:p>
          <a:p>
            <a:endParaRPr lang="en-US" sz="6600" b="1" dirty="0">
              <a:solidFill>
                <a:schemeClr val="bg1"/>
              </a:solidFill>
            </a:endParaRPr>
          </a:p>
          <a:p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212C7-4CDD-A73E-43B9-1C1B7DF6A84A}"/>
              </a:ext>
            </a:extLst>
          </p:cNvPr>
          <p:cNvSpPr txBox="1"/>
          <p:nvPr/>
        </p:nvSpPr>
        <p:spPr>
          <a:xfrm>
            <a:off x="1143000" y="1109247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err="1">
                <a:solidFill>
                  <a:schemeClr val="bg1"/>
                </a:solidFill>
              </a:rPr>
              <a:t>en.wikipedia.org</a:t>
            </a:r>
            <a:r>
              <a:rPr lang="en-US" sz="1600" dirty="0">
                <a:solidFill>
                  <a:schemeClr val="bg1"/>
                </a:solidFill>
              </a:rPr>
              <a:t>/wiki/</a:t>
            </a:r>
            <a:r>
              <a:rPr lang="en-US" sz="1600" dirty="0" err="1">
                <a:solidFill>
                  <a:schemeClr val="bg1"/>
                </a:solidFill>
              </a:rPr>
              <a:t>Technology_adoption_life_cycle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C15BE-F145-6864-4639-D515E56B6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>
            <a:extLst>
              <a:ext uri="{FF2B5EF4-FFF2-40B4-BE49-F238E27FC236}">
                <a16:creationId xmlns:a16="http://schemas.microsoft.com/office/drawing/2014/main" id="{92CDE158-E8C5-F713-C37D-300585CCB730}"/>
              </a:ext>
            </a:extLst>
          </p:cNvPr>
          <p:cNvSpPr/>
          <p:nvPr/>
        </p:nvSpPr>
        <p:spPr>
          <a:xfrm>
            <a:off x="4210686" y="942109"/>
            <a:ext cx="7602276" cy="497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t">
            <a:noAutofit/>
          </a:bodyPr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4400" b="1" dirty="0">
                <a:ea typeface="Palatino"/>
                <a:cs typeface="Palatino"/>
                <a:sym typeface="Palatino"/>
              </a:rPr>
              <a:t>Worship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4400" b="1" dirty="0">
                <a:ea typeface="Palatino"/>
                <a:cs typeface="Palatino"/>
                <a:sym typeface="Palatino"/>
              </a:rPr>
              <a:t>Discipleship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4400" b="1" dirty="0">
                <a:ea typeface="Palatino"/>
                <a:cs typeface="Palatino"/>
                <a:sym typeface="Palatino"/>
              </a:rPr>
              <a:t>Fellowship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4400" b="1" dirty="0">
                <a:ea typeface="Palatino"/>
                <a:cs typeface="Palatino"/>
                <a:sym typeface="Palatino"/>
              </a:rPr>
              <a:t>Ministry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4400" b="1" dirty="0">
                <a:ea typeface="Palatino"/>
                <a:cs typeface="Palatino"/>
                <a:sym typeface="Palatino"/>
              </a:rPr>
              <a:t>Evangelism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B2D37-626C-7776-ABF9-A208B69C9373}"/>
              </a:ext>
            </a:extLst>
          </p:cNvPr>
          <p:cNvSpPr txBox="1"/>
          <p:nvPr/>
        </p:nvSpPr>
        <p:spPr>
          <a:xfrm>
            <a:off x="0" y="748145"/>
            <a:ext cx="3463636" cy="5375564"/>
          </a:xfrm>
          <a:prstGeom prst="rect">
            <a:avLst/>
          </a:prstGeom>
          <a:solidFill>
            <a:srgbClr val="E6878B"/>
          </a:solidFill>
        </p:spPr>
        <p:txBody>
          <a:bodyPr wrap="square" rtlCol="0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 Church’s Five Fold Ministry</a:t>
            </a: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ACE81-A6CF-161B-33E0-81DDC532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057" y="755903"/>
            <a:ext cx="7560855" cy="5334001"/>
          </a:xfrm>
          <a:solidFill>
            <a:srgbClr val="E6878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="1" spc="-100" dirty="0"/>
              <a:t>Dreaming Together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Graphic 5" descr="Heart">
            <a:extLst>
              <a:ext uri="{FF2B5EF4-FFF2-40B4-BE49-F238E27FC236}">
                <a16:creationId xmlns:a16="http://schemas.microsoft.com/office/drawing/2014/main" id="{9A94C49F-E1DD-F20A-18E1-807B1F7EF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780" y="755903"/>
            <a:ext cx="3934968" cy="3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27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-237275" y="150545"/>
            <a:ext cx="3700910" cy="581979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800"/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AU" sz="4800" dirty="0">
                <a:solidFill>
                  <a:schemeClr val="bg1"/>
                </a:solidFill>
              </a:rPr>
              <a:t>3 Basic Assumptions</a:t>
            </a:r>
          </a:p>
        </p:txBody>
      </p:sp>
      <p:sp>
        <p:nvSpPr>
          <p:cNvPr id="50" name="Shape 50"/>
          <p:cNvSpPr>
            <a:spLocks noGrp="1"/>
          </p:cNvSpPr>
          <p:nvPr>
            <p:ph idx="1"/>
          </p:nvPr>
        </p:nvSpPr>
        <p:spPr>
          <a:xfrm>
            <a:off x="3920837" y="1220173"/>
            <a:ext cx="7631769" cy="487582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5899"/>
              </a:spcBef>
              <a:buClr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3200" b="1" u="sng" dirty="0"/>
              <a:t>Growth</a:t>
            </a:r>
            <a:r>
              <a:rPr lang="en-AU" sz="3200" b="1" dirty="0"/>
              <a:t> is desired by God &amp; a natural outcome of healthy churches.</a:t>
            </a:r>
          </a:p>
          <a:p>
            <a:pPr>
              <a:lnSpc>
                <a:spcPct val="100000"/>
              </a:lnSpc>
              <a:spcBef>
                <a:spcPts val="5899"/>
              </a:spcBef>
              <a:buClr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3200" b="1" dirty="0"/>
              <a:t>It is the </a:t>
            </a:r>
            <a:r>
              <a:rPr lang="en-AU" sz="3200" b="1" u="sng" dirty="0"/>
              <a:t>Holy Spirit</a:t>
            </a:r>
            <a:r>
              <a:rPr lang="en-AU" sz="3200" b="1" dirty="0"/>
              <a:t>  that causes churches to grow.</a:t>
            </a:r>
          </a:p>
          <a:p>
            <a:pPr>
              <a:lnSpc>
                <a:spcPct val="100000"/>
              </a:lnSpc>
              <a:spcBef>
                <a:spcPts val="5899"/>
              </a:spcBef>
              <a:buClr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3200" b="1" u="sng" dirty="0"/>
              <a:t>Prayer</a:t>
            </a:r>
            <a:r>
              <a:rPr lang="en-AU" sz="3200" b="1" dirty="0"/>
              <a:t> is foundational for any healthy church.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4FA4-D99B-996C-B01D-BA4C27B60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91" y="1298448"/>
            <a:ext cx="7315200" cy="2816352"/>
          </a:xfrm>
        </p:spPr>
        <p:txBody>
          <a:bodyPr/>
          <a:lstStyle/>
          <a:p>
            <a:r>
              <a:rPr lang="en-US" b="1" dirty="0"/>
              <a:t>End of Forum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28E63-59BE-7BB9-30AA-862FE96EF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58" y="4670246"/>
            <a:ext cx="7808458" cy="914400"/>
          </a:xfrm>
        </p:spPr>
        <p:txBody>
          <a:bodyPr>
            <a:noAutofit/>
          </a:bodyPr>
          <a:lstStyle/>
          <a:p>
            <a:r>
              <a:rPr lang="en-US" sz="6000" dirty="0"/>
              <a:t>Surfacing VISION</a:t>
            </a:r>
          </a:p>
        </p:txBody>
      </p:sp>
    </p:spTree>
    <p:extLst>
      <p:ext uri="{BB962C8B-B14F-4D97-AF65-F5344CB8AC3E}">
        <p14:creationId xmlns:p14="http://schemas.microsoft.com/office/powerpoint/2010/main" val="381693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D4DD-D22A-9001-A887-0CD00B9CC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>
            <a:extLst>
              <a:ext uri="{FF2B5EF4-FFF2-40B4-BE49-F238E27FC236}">
                <a16:creationId xmlns:a16="http://schemas.microsoft.com/office/drawing/2014/main" id="{5A6BCF44-12CF-1252-7051-A5F563CC5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805180"/>
            <a:ext cx="2947482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163AD-B929-1AD9-1204-EADF22B5CFED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C994BE-4271-1298-2DE1-C672209F4506}"/>
              </a:ext>
            </a:extLst>
          </p:cNvPr>
          <p:cNvSpPr/>
          <p:nvPr/>
        </p:nvSpPr>
        <p:spPr>
          <a:xfrm>
            <a:off x="3782291" y="821285"/>
            <a:ext cx="7772400" cy="1627101"/>
          </a:xfrm>
          <a:prstGeom prst="roundRect">
            <a:avLst/>
          </a:prstGeom>
          <a:solidFill>
            <a:srgbClr val="1BB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PURPOSE	why we exist</a:t>
            </a:r>
          </a:p>
        </p:txBody>
      </p:sp>
    </p:spTree>
    <p:extLst>
      <p:ext uri="{BB962C8B-B14F-4D97-AF65-F5344CB8AC3E}">
        <p14:creationId xmlns:p14="http://schemas.microsoft.com/office/powerpoint/2010/main" val="40935111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12C72-9CC9-611F-E4A0-35DA59242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>
            <a:extLst>
              <a:ext uri="{FF2B5EF4-FFF2-40B4-BE49-F238E27FC236}">
                <a16:creationId xmlns:a16="http://schemas.microsoft.com/office/drawing/2014/main" id="{5FB29EC5-56F5-79C8-3B0A-A5D0A65CE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805180"/>
            <a:ext cx="2947482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2FE70-1066-CAD9-A995-E47692093DC1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93C014F-D181-D3BD-C554-BD637C8A6AED}"/>
              </a:ext>
            </a:extLst>
          </p:cNvPr>
          <p:cNvSpPr/>
          <p:nvPr/>
        </p:nvSpPr>
        <p:spPr>
          <a:xfrm>
            <a:off x="3782291" y="2641224"/>
            <a:ext cx="7772400" cy="1627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VALUES		drive the way we do things around 					here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2ACA0B2-3D3E-3C08-DA76-833597CB72F0}"/>
              </a:ext>
            </a:extLst>
          </p:cNvPr>
          <p:cNvSpPr/>
          <p:nvPr/>
        </p:nvSpPr>
        <p:spPr>
          <a:xfrm>
            <a:off x="3782291" y="821285"/>
            <a:ext cx="7772400" cy="1627101"/>
          </a:xfrm>
          <a:prstGeom prst="roundRect">
            <a:avLst/>
          </a:prstGeom>
          <a:solidFill>
            <a:srgbClr val="1BB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PURPOSE	why we exist</a:t>
            </a:r>
          </a:p>
        </p:txBody>
      </p:sp>
    </p:spTree>
    <p:extLst>
      <p:ext uri="{BB962C8B-B14F-4D97-AF65-F5344CB8AC3E}">
        <p14:creationId xmlns:p14="http://schemas.microsoft.com/office/powerpoint/2010/main" val="16195206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D6902-B59B-837E-D42D-4A3245CC3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>
            <a:extLst>
              <a:ext uri="{FF2B5EF4-FFF2-40B4-BE49-F238E27FC236}">
                <a16:creationId xmlns:a16="http://schemas.microsoft.com/office/drawing/2014/main" id="{0BEE56A6-B5DA-12E8-FA4A-F39E4A436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805180"/>
            <a:ext cx="2947482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0BA5C-229B-F544-15A1-231A448BF62E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8964FC-A754-EB39-D375-E905D35F5887}"/>
              </a:ext>
            </a:extLst>
          </p:cNvPr>
          <p:cNvSpPr/>
          <p:nvPr/>
        </p:nvSpPr>
        <p:spPr>
          <a:xfrm>
            <a:off x="3782291" y="4461163"/>
            <a:ext cx="7772400" cy="16271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VISION		our future destination – a word 						picture of what we think the future 					might look like under God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8D174E-1B3B-5C7B-A26C-1D0214790AC4}"/>
              </a:ext>
            </a:extLst>
          </p:cNvPr>
          <p:cNvSpPr/>
          <p:nvPr/>
        </p:nvSpPr>
        <p:spPr>
          <a:xfrm>
            <a:off x="3782291" y="2641224"/>
            <a:ext cx="7772400" cy="1627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VALUES		drive the way we do things around 					here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538325-E621-F64D-E8D4-9B0B474A0E4D}"/>
              </a:ext>
            </a:extLst>
          </p:cNvPr>
          <p:cNvSpPr/>
          <p:nvPr/>
        </p:nvSpPr>
        <p:spPr>
          <a:xfrm>
            <a:off x="3782291" y="821285"/>
            <a:ext cx="7772400" cy="1627101"/>
          </a:xfrm>
          <a:prstGeom prst="roundRect">
            <a:avLst/>
          </a:prstGeom>
          <a:solidFill>
            <a:srgbClr val="1BB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PURPOSE	why we exist</a:t>
            </a:r>
          </a:p>
        </p:txBody>
      </p:sp>
    </p:spTree>
    <p:extLst>
      <p:ext uri="{BB962C8B-B14F-4D97-AF65-F5344CB8AC3E}">
        <p14:creationId xmlns:p14="http://schemas.microsoft.com/office/powerpoint/2010/main" val="26178009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58382-FB52-5C1A-F506-9407239DE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>
            <a:extLst>
              <a:ext uri="{FF2B5EF4-FFF2-40B4-BE49-F238E27FC236}">
                <a16:creationId xmlns:a16="http://schemas.microsoft.com/office/drawing/2014/main" id="{B3080A2B-2C38-401F-F36D-A0243D63F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805180"/>
            <a:ext cx="2947482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74CC6-5E3F-B917-C540-7EC52DEEFD93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5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98D7D-C4AD-3568-6ECE-2E372FBE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>
            <a:extLst>
              <a:ext uri="{FF2B5EF4-FFF2-40B4-BE49-F238E27FC236}">
                <a16:creationId xmlns:a16="http://schemas.microsoft.com/office/drawing/2014/main" id="{78350B94-D397-2BC8-3BFA-3AD3F1C2FA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805180"/>
            <a:ext cx="2947482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B1669-9917-2638-A012-F70C411EB05C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8B5FA0-AAA4-2783-38DB-7ADC1241301E}"/>
              </a:ext>
            </a:extLst>
          </p:cNvPr>
          <p:cNvSpPr/>
          <p:nvPr/>
        </p:nvSpPr>
        <p:spPr>
          <a:xfrm>
            <a:off x="3782291" y="821285"/>
            <a:ext cx="7772400" cy="1627101"/>
          </a:xfrm>
          <a:prstGeom prst="roundRect">
            <a:avLst/>
          </a:prstGeom>
          <a:solidFill>
            <a:srgbClr val="1BB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PURPOSE	determined Biblically</a:t>
            </a:r>
          </a:p>
        </p:txBody>
      </p:sp>
    </p:spTree>
    <p:extLst>
      <p:ext uri="{BB962C8B-B14F-4D97-AF65-F5344CB8AC3E}">
        <p14:creationId xmlns:p14="http://schemas.microsoft.com/office/powerpoint/2010/main" val="20835199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89590-5A61-F6E4-DDB5-0BFF32AEE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52">
            <a:extLst>
              <a:ext uri="{FF2B5EF4-FFF2-40B4-BE49-F238E27FC236}">
                <a16:creationId xmlns:a16="http://schemas.microsoft.com/office/drawing/2014/main" id="{A723220C-A7DF-6243-4F26-18F436303B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805180"/>
            <a:ext cx="2947482" cy="4601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Purpose, Values &amp;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51193F-751E-C166-7CA8-84FD880D7C29}"/>
              </a:ext>
            </a:extLst>
          </p:cNvPr>
          <p:cNvSpPr txBox="1"/>
          <p:nvPr/>
        </p:nvSpPr>
        <p:spPr>
          <a:xfrm>
            <a:off x="7869382" y="163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AB1710-4AF4-8D87-BEE5-B372A710C962}"/>
              </a:ext>
            </a:extLst>
          </p:cNvPr>
          <p:cNvSpPr/>
          <p:nvPr/>
        </p:nvSpPr>
        <p:spPr>
          <a:xfrm>
            <a:off x="3782291" y="2641224"/>
            <a:ext cx="7772400" cy="1627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VALUES		uncovered not created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D20A50-9CAD-5E57-F993-26465F31AF80}"/>
              </a:ext>
            </a:extLst>
          </p:cNvPr>
          <p:cNvSpPr/>
          <p:nvPr/>
        </p:nvSpPr>
        <p:spPr>
          <a:xfrm>
            <a:off x="3782291" y="821285"/>
            <a:ext cx="7772400" cy="1627101"/>
          </a:xfrm>
          <a:prstGeom prst="roundRect">
            <a:avLst/>
          </a:prstGeom>
          <a:solidFill>
            <a:srgbClr val="1BB3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PURPOSE	determined Biblically</a:t>
            </a:r>
          </a:p>
        </p:txBody>
      </p:sp>
    </p:spTree>
    <p:extLst>
      <p:ext uri="{BB962C8B-B14F-4D97-AF65-F5344CB8AC3E}">
        <p14:creationId xmlns:p14="http://schemas.microsoft.com/office/powerpoint/2010/main" val="36831135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0A0E1">
            <a:alpha val="70000"/>
          </a:srgbClr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868686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68686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BF5D033932E40B57D7C889367BA30" ma:contentTypeVersion="17" ma:contentTypeDescription="Create a new document." ma:contentTypeScope="" ma:versionID="0d264822ef4b264faba7607091c2f1e3">
  <xsd:schema xmlns:xsd="http://www.w3.org/2001/XMLSchema" xmlns:xs="http://www.w3.org/2001/XMLSchema" xmlns:p="http://schemas.microsoft.com/office/2006/metadata/properties" xmlns:ns2="c3367088-9eb7-4cc3-9d42-6a66d99f549f" xmlns:ns3="a7220c21-5ca0-4cf7-a32f-d9f9943e3a98" targetNamespace="http://schemas.microsoft.com/office/2006/metadata/properties" ma:root="true" ma:fieldsID="cbf174a1dbf1016b98e950cfc2f05ac8" ns2:_="" ns3:_="">
    <xsd:import namespace="c3367088-9eb7-4cc3-9d42-6a66d99f549f"/>
    <xsd:import namespace="a7220c21-5ca0-4cf7-a32f-d9f9943e3a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67088-9eb7-4cc3-9d42-6a66d99f5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113e4e-f05c-4c92-8610-e7614f156c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20c21-5ca0-4cf7-a32f-d9f9943e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e4b2f0-7b07-4750-a843-eedb279e3026}" ma:internalName="TaxCatchAll" ma:showField="CatchAllData" ma:web="a7220c21-5ca0-4cf7-a32f-d9f9943e3a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367088-9eb7-4cc3-9d42-6a66d99f549f">
      <Terms xmlns="http://schemas.microsoft.com/office/infopath/2007/PartnerControls"/>
    </lcf76f155ced4ddcb4097134ff3c332f>
    <TaxCatchAll xmlns="a7220c21-5ca0-4cf7-a32f-d9f9943e3a98" xsi:nil="true"/>
  </documentManagement>
</p:properties>
</file>

<file path=customXml/itemProps1.xml><?xml version="1.0" encoding="utf-8"?>
<ds:datastoreItem xmlns:ds="http://schemas.openxmlformats.org/officeDocument/2006/customXml" ds:itemID="{35177EF5-0CA8-4FA4-AC38-682A05915B20}"/>
</file>

<file path=customXml/itemProps2.xml><?xml version="1.0" encoding="utf-8"?>
<ds:datastoreItem xmlns:ds="http://schemas.openxmlformats.org/officeDocument/2006/customXml" ds:itemID="{51686805-59BE-4F92-8FBE-49A25EFC1442}"/>
</file>

<file path=customXml/itemProps3.xml><?xml version="1.0" encoding="utf-8"?>
<ds:datastoreItem xmlns:ds="http://schemas.openxmlformats.org/officeDocument/2006/customXml" ds:itemID="{C717B8D1-46F4-4BB8-ADA1-A869F6056991}"/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480</TotalTime>
  <Words>571</Words>
  <Application>Microsoft Macintosh PowerPoint</Application>
  <PresentationFormat>Widescreen</PresentationFormat>
  <Paragraphs>116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Corbel</vt:lpstr>
      <vt:lpstr>Futura Condensed</vt:lpstr>
      <vt:lpstr>Lucida Grande</vt:lpstr>
      <vt:lpstr>Palatino</vt:lpstr>
      <vt:lpstr>Wingdings 2</vt:lpstr>
      <vt:lpstr>Frame</vt:lpstr>
      <vt:lpstr>Visioning Forum 3</vt:lpstr>
      <vt:lpstr>3 Key Questions for Churches to ask</vt:lpstr>
      <vt:lpstr>3 Basic Assumptions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Purpose, Values &amp; Vision</vt:lpstr>
      <vt:lpstr>The importance of Purpose, Values &amp; Vision</vt:lpstr>
      <vt:lpstr>Purpose Statement FINAL DRAFT </vt:lpstr>
      <vt:lpstr>VALUES  Feedback</vt:lpstr>
      <vt:lpstr>Values</vt:lpstr>
      <vt:lpstr>PowerPoint Presentation</vt:lpstr>
      <vt:lpstr>Our  TOP 3 VALUES</vt:lpstr>
      <vt:lpstr>PowerPoint Presentation</vt:lpstr>
      <vt:lpstr>Our Missing Values</vt:lpstr>
      <vt:lpstr>Our Negative Values</vt:lpstr>
      <vt:lpstr>PowerPoint Presentation</vt:lpstr>
      <vt:lpstr>PowerPoint Presentation</vt:lpstr>
      <vt:lpstr>What does God  want our future  to look like?</vt:lpstr>
      <vt:lpstr>PowerPoint Presentation</vt:lpstr>
      <vt:lpstr>Is God calling us to grow in size or by sending?</vt:lpstr>
      <vt:lpstr>CHANGE</vt:lpstr>
      <vt:lpstr>PowerPoint Presentation</vt:lpstr>
      <vt:lpstr>PowerPoint Presentation</vt:lpstr>
      <vt:lpstr>PowerPoint Presentation</vt:lpstr>
      <vt:lpstr>Dreaming Together</vt:lpstr>
      <vt:lpstr>End of Forum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Visioning 2015</dc:title>
  <cp:lastModifiedBy>Steve Hales</cp:lastModifiedBy>
  <cp:revision>10</cp:revision>
  <dcterms:modified xsi:type="dcterms:W3CDTF">2025-04-16T09:56:20Z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0x01010089DBF5D033932E40B57D7C889367BA30</vt:lpwstr>
  </property>
</Properties>
</file>